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456"/>
    <a:srgbClr val="C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5BA24-C02D-469C-8F3B-101BAFD182D4}" v="4" dt="2026-03-05T12:15:20.69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12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Marshall" userId="4563a96b-a33a-49f1-9e81-3a3c9a595d06" providerId="ADAL" clId="{14095D9F-CDBC-4FA5-863C-BDF51F89535D}"/>
    <pc:docChg chg="custSel modSld">
      <pc:chgData name="Megan Marshall" userId="4563a96b-a33a-49f1-9e81-3a3c9a595d06" providerId="ADAL" clId="{14095D9F-CDBC-4FA5-863C-BDF51F89535D}" dt="2026-03-12T12:41:05.638" v="1685" actId="6549"/>
      <pc:docMkLst>
        <pc:docMk/>
      </pc:docMkLst>
      <pc:sldChg chg="modSp mod">
        <pc:chgData name="Megan Marshall" userId="4563a96b-a33a-49f1-9e81-3a3c9a595d06" providerId="ADAL" clId="{14095D9F-CDBC-4FA5-863C-BDF51F89535D}" dt="2026-03-05T12:17:47.153" v="1027" actId="20577"/>
        <pc:sldMkLst>
          <pc:docMk/>
          <pc:sldMk cId="0" sldId="256"/>
        </pc:sldMkLst>
        <pc:spChg chg="mod">
          <ac:chgData name="Megan Marshall" userId="4563a96b-a33a-49f1-9e81-3a3c9a595d06" providerId="ADAL" clId="{14095D9F-CDBC-4FA5-863C-BDF51F89535D}" dt="2026-02-19T11:34:46.977" v="16" actId="20577"/>
          <ac:spMkLst>
            <pc:docMk/>
            <pc:sldMk cId="0" sldId="256"/>
            <ac:spMk id="33" creationId="{76C45313-97BD-2A73-46D4-FFD86C27C4F9}"/>
          </ac:spMkLst>
        </pc:spChg>
        <pc:spChg chg="mod">
          <ac:chgData name="Megan Marshall" userId="4563a96b-a33a-49f1-9e81-3a3c9a595d06" providerId="ADAL" clId="{14095D9F-CDBC-4FA5-863C-BDF51F89535D}" dt="2026-02-19T11:34:53.609" v="21" actId="20577"/>
          <ac:spMkLst>
            <pc:docMk/>
            <pc:sldMk cId="0" sldId="256"/>
            <ac:spMk id="35" creationId="{AC80C322-17BF-1B51-7A2A-942BC18D2980}"/>
          </ac:spMkLst>
        </pc:spChg>
        <pc:spChg chg="mod">
          <ac:chgData name="Megan Marshall" userId="4563a96b-a33a-49f1-9e81-3a3c9a595d06" providerId="ADAL" clId="{14095D9F-CDBC-4FA5-863C-BDF51F89535D}" dt="2026-02-19T11:38:20.751" v="511" actId="20577"/>
          <ac:spMkLst>
            <pc:docMk/>
            <pc:sldMk cId="0" sldId="256"/>
            <ac:spMk id="39" creationId="{22A26A64-D40C-6303-1170-26DCD6691C2A}"/>
          </ac:spMkLst>
        </pc:spChg>
        <pc:spChg chg="mod">
          <ac:chgData name="Megan Marshall" userId="4563a96b-a33a-49f1-9e81-3a3c9a595d06" providerId="ADAL" clId="{14095D9F-CDBC-4FA5-863C-BDF51F89535D}" dt="2026-03-05T12:17:47.153" v="1027" actId="20577"/>
          <ac:spMkLst>
            <pc:docMk/>
            <pc:sldMk cId="0" sldId="256"/>
            <ac:spMk id="41" creationId="{DFF4A95F-9D63-35E9-0D85-88F7972DF380}"/>
          </ac:spMkLst>
        </pc:spChg>
        <pc:spChg chg="mod">
          <ac:chgData name="Megan Marshall" userId="4563a96b-a33a-49f1-9e81-3a3c9a595d06" providerId="ADAL" clId="{14095D9F-CDBC-4FA5-863C-BDF51F89535D}" dt="2026-03-05T12:13:08.097" v="873" actId="20577"/>
          <ac:spMkLst>
            <pc:docMk/>
            <pc:sldMk cId="0" sldId="256"/>
            <ac:spMk id="43" creationId="{FC293970-CB79-918C-E4C7-BCD9C91D0A9E}"/>
          </ac:spMkLst>
        </pc:spChg>
      </pc:sldChg>
      <pc:sldChg chg="modSp mod">
        <pc:chgData name="Megan Marshall" userId="4563a96b-a33a-49f1-9e81-3a3c9a595d06" providerId="ADAL" clId="{14095D9F-CDBC-4FA5-863C-BDF51F89535D}" dt="2026-03-05T12:20:18.899" v="1610" actId="20577"/>
        <pc:sldMkLst>
          <pc:docMk/>
          <pc:sldMk cId="0" sldId="257"/>
        </pc:sldMkLst>
        <pc:spChg chg="mod">
          <ac:chgData name="Megan Marshall" userId="4563a96b-a33a-49f1-9e81-3a3c9a595d06" providerId="ADAL" clId="{14095D9F-CDBC-4FA5-863C-BDF51F89535D}" dt="2026-03-05T12:15:37.292" v="915" actId="20577"/>
          <ac:spMkLst>
            <pc:docMk/>
            <pc:sldMk cId="0" sldId="257"/>
            <ac:spMk id="11" creationId="{45B9E542-36CD-E6A9-1681-EF4E3E9AA9B5}"/>
          </ac:spMkLst>
        </pc:spChg>
        <pc:spChg chg="mod">
          <ac:chgData name="Megan Marshall" userId="4563a96b-a33a-49f1-9e81-3a3c9a595d06" providerId="ADAL" clId="{14095D9F-CDBC-4FA5-863C-BDF51F89535D}" dt="2026-02-19T11:37:25.988" v="355" actId="20577"/>
          <ac:spMkLst>
            <pc:docMk/>
            <pc:sldMk cId="0" sldId="257"/>
            <ac:spMk id="12" creationId="{A78667EA-083E-4C8A-1B2D-56EE70F82C2A}"/>
          </ac:spMkLst>
        </pc:spChg>
        <pc:spChg chg="mod">
          <ac:chgData name="Megan Marshall" userId="4563a96b-a33a-49f1-9e81-3a3c9a595d06" providerId="ADAL" clId="{14095D9F-CDBC-4FA5-863C-BDF51F89535D}" dt="2026-03-05T12:19:12.713" v="1329" actId="5793"/>
          <ac:spMkLst>
            <pc:docMk/>
            <pc:sldMk cId="0" sldId="257"/>
            <ac:spMk id="13" creationId="{BBC0DFFD-B42B-9430-A965-DB2DB64884B0}"/>
          </ac:spMkLst>
        </pc:spChg>
        <pc:spChg chg="mod">
          <ac:chgData name="Megan Marshall" userId="4563a96b-a33a-49f1-9e81-3a3c9a595d06" providerId="ADAL" clId="{14095D9F-CDBC-4FA5-863C-BDF51F89535D}" dt="2026-03-05T12:20:18.899" v="1610" actId="20577"/>
          <ac:spMkLst>
            <pc:docMk/>
            <pc:sldMk cId="0" sldId="257"/>
            <ac:spMk id="14" creationId="{2296D962-FF38-EA3E-261F-66AA15CCE0CB}"/>
          </ac:spMkLst>
        </pc:spChg>
      </pc:sldChg>
      <pc:sldChg chg="modSp mod">
        <pc:chgData name="Megan Marshall" userId="4563a96b-a33a-49f1-9e81-3a3c9a595d06" providerId="ADAL" clId="{14095D9F-CDBC-4FA5-863C-BDF51F89535D}" dt="2026-03-12T12:41:05.638" v="1685" actId="6549"/>
        <pc:sldMkLst>
          <pc:docMk/>
          <pc:sldMk cId="0" sldId="258"/>
        </pc:sldMkLst>
        <pc:spChg chg="mod">
          <ac:chgData name="Megan Marshall" userId="4563a96b-a33a-49f1-9e81-3a3c9a595d06" providerId="ADAL" clId="{14095D9F-CDBC-4FA5-863C-BDF51F89535D}" dt="2026-03-12T12:41:05.638" v="1685" actId="6549"/>
          <ac:spMkLst>
            <pc:docMk/>
            <pc:sldMk cId="0" sldId="258"/>
            <ac:spMk id="14" creationId="{00000000-0000-0000-0000-000000000000}"/>
          </ac:spMkLst>
        </pc:spChg>
        <pc:spChg chg="mod">
          <ac:chgData name="Megan Marshall" userId="4563a96b-a33a-49f1-9e81-3a3c9a595d06" providerId="ADAL" clId="{14095D9F-CDBC-4FA5-863C-BDF51F89535D}" dt="2026-02-19T11:49:05.770" v="554" actId="20577"/>
          <ac:spMkLst>
            <pc:docMk/>
            <pc:sldMk cId="0" sldId="258"/>
            <ac:spMk id="303" creationId="{58B6F59D-D3BA-3FA2-7662-B3384F02A7B6}"/>
          </ac:spMkLst>
        </pc:spChg>
        <pc:spChg chg="mod">
          <ac:chgData name="Megan Marshall" userId="4563a96b-a33a-49f1-9e81-3a3c9a595d06" providerId="ADAL" clId="{14095D9F-CDBC-4FA5-863C-BDF51F89535D}" dt="2026-02-19T11:50:29.420" v="714" actId="20577"/>
          <ac:spMkLst>
            <pc:docMk/>
            <pc:sldMk cId="0" sldId="258"/>
            <ac:spMk id="304" creationId="{5CB7365F-8328-BC86-59FC-4FD0B45545B3}"/>
          </ac:spMkLst>
        </pc:spChg>
        <pc:spChg chg="mod">
          <ac:chgData name="Megan Marshall" userId="4563a96b-a33a-49f1-9e81-3a3c9a595d06" providerId="ADAL" clId="{14095D9F-CDBC-4FA5-863C-BDF51F89535D}" dt="2026-03-05T12:13:40.282" v="876"/>
          <ac:spMkLst>
            <pc:docMk/>
            <pc:sldMk cId="0" sldId="258"/>
            <ac:spMk id="305" creationId="{2719B20B-4A81-9B5F-F869-27576C963F63}"/>
          </ac:spMkLst>
        </pc:spChg>
        <pc:spChg chg="mod">
          <ac:chgData name="Megan Marshall" userId="4563a96b-a33a-49f1-9e81-3a3c9a595d06" providerId="ADAL" clId="{14095D9F-CDBC-4FA5-863C-BDF51F89535D}" dt="2026-02-19T11:51:55.572" v="867" actId="20577"/>
          <ac:spMkLst>
            <pc:docMk/>
            <pc:sldMk cId="0" sldId="258"/>
            <ac:spMk id="306" creationId="{9791FCE4-894D-68D9-BB65-290465A7DD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8E9D"/>
                </a:solidFill>
                <a:latin typeface="Gill Sans Nova Medium"/>
                <a:cs typeface="Gill Sans Nov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Issue</a:t>
            </a:r>
            <a:r>
              <a:rPr spc="-10" dirty="0"/>
              <a:t> </a:t>
            </a:r>
            <a:r>
              <a:rPr dirty="0"/>
              <a:t>1</a:t>
            </a:r>
            <a:r>
              <a:rPr spc="280" dirty="0"/>
              <a:t> </a:t>
            </a:r>
            <a:r>
              <a:rPr dirty="0"/>
              <a:t>|</a:t>
            </a:r>
            <a:r>
              <a:rPr spc="280" dirty="0"/>
              <a:t> </a:t>
            </a:r>
            <a:r>
              <a:rPr spc="-10" dirty="0"/>
              <a:t>[Winter 2024]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countrysidepartnerships.com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8E9D"/>
                </a:solidFill>
                <a:latin typeface="Gill Sans Nova Medium"/>
                <a:cs typeface="Gill Sans Nov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Issue</a:t>
            </a:r>
            <a:r>
              <a:rPr spc="-10" dirty="0"/>
              <a:t> </a:t>
            </a:r>
            <a:r>
              <a:rPr dirty="0"/>
              <a:t>1</a:t>
            </a:r>
            <a:r>
              <a:rPr spc="280" dirty="0"/>
              <a:t> </a:t>
            </a:r>
            <a:r>
              <a:rPr dirty="0"/>
              <a:t>|</a:t>
            </a:r>
            <a:r>
              <a:rPr spc="280" dirty="0"/>
              <a:t> </a:t>
            </a:r>
            <a:r>
              <a:rPr spc="-10" dirty="0"/>
              <a:t>[Winter 2024]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countrysidepartnerships.com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8E9D"/>
                </a:solidFill>
                <a:latin typeface="Gill Sans Nova Medium"/>
                <a:cs typeface="Gill Sans Nov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Issue</a:t>
            </a:r>
            <a:r>
              <a:rPr spc="-10" dirty="0"/>
              <a:t> </a:t>
            </a:r>
            <a:r>
              <a:rPr dirty="0"/>
              <a:t>1</a:t>
            </a:r>
            <a:r>
              <a:rPr spc="280" dirty="0"/>
              <a:t> </a:t>
            </a:r>
            <a:r>
              <a:rPr dirty="0"/>
              <a:t>|</a:t>
            </a:r>
            <a:r>
              <a:rPr spc="280" dirty="0"/>
              <a:t> </a:t>
            </a:r>
            <a:r>
              <a:rPr spc="-10" dirty="0"/>
              <a:t>[Winter 2024]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countrysidepartnerships.com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8E9D"/>
                </a:solidFill>
                <a:latin typeface="Gill Sans Nova Medium"/>
                <a:cs typeface="Gill Sans Nov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Issue</a:t>
            </a:r>
            <a:r>
              <a:rPr spc="-10" dirty="0"/>
              <a:t> </a:t>
            </a:r>
            <a:r>
              <a:rPr dirty="0"/>
              <a:t>1</a:t>
            </a:r>
            <a:r>
              <a:rPr spc="280" dirty="0"/>
              <a:t> </a:t>
            </a:r>
            <a:r>
              <a:rPr dirty="0"/>
              <a:t>|</a:t>
            </a:r>
            <a:r>
              <a:rPr spc="280" dirty="0"/>
              <a:t> </a:t>
            </a:r>
            <a:r>
              <a:rPr spc="-10" dirty="0"/>
              <a:t>[Winter 2024]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countrysidepartnerships.com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Issue</a:t>
            </a:r>
            <a:r>
              <a:rPr spc="-10" dirty="0"/>
              <a:t> </a:t>
            </a:r>
            <a:r>
              <a:rPr dirty="0"/>
              <a:t>1</a:t>
            </a:r>
            <a:r>
              <a:rPr spc="280" dirty="0"/>
              <a:t> </a:t>
            </a:r>
            <a:r>
              <a:rPr dirty="0"/>
              <a:t>|</a:t>
            </a:r>
            <a:r>
              <a:rPr spc="280" dirty="0"/>
              <a:t> </a:t>
            </a:r>
            <a:r>
              <a:rPr spc="-10" dirty="0"/>
              <a:t>[Winter 2024]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countrysidepartnerships.com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14" y="241530"/>
            <a:ext cx="3265804" cy="684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8E9D"/>
                </a:solidFill>
                <a:latin typeface="Gill Sans Nova Medium"/>
                <a:cs typeface="Gill Sans Nov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2099" y="10337533"/>
            <a:ext cx="129413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Issue</a:t>
            </a:r>
            <a:r>
              <a:rPr spc="-10" dirty="0"/>
              <a:t> </a:t>
            </a:r>
            <a:r>
              <a:rPr dirty="0"/>
              <a:t>1</a:t>
            </a:r>
            <a:r>
              <a:rPr spc="280" dirty="0"/>
              <a:t> </a:t>
            </a:r>
            <a:r>
              <a:rPr dirty="0"/>
              <a:t>|</a:t>
            </a:r>
            <a:r>
              <a:rPr spc="280" dirty="0"/>
              <a:t> </a:t>
            </a:r>
            <a:r>
              <a:rPr spc="-10" dirty="0"/>
              <a:t>[Winter 2024]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24641" y="10337533"/>
            <a:ext cx="14871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countrysidepartnerships.com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401445"/>
          </a:xfrm>
          <a:custGeom>
            <a:avLst/>
            <a:gdLst/>
            <a:ahLst/>
            <a:cxnLst/>
            <a:rect l="l" t="t" r="r" b="b"/>
            <a:pathLst>
              <a:path w="7560309" h="1401445">
                <a:moveTo>
                  <a:pt x="0" y="1400835"/>
                </a:moveTo>
                <a:lnTo>
                  <a:pt x="7560005" y="1400835"/>
                </a:lnTo>
                <a:lnTo>
                  <a:pt x="7560005" y="0"/>
                </a:lnTo>
                <a:lnTo>
                  <a:pt x="0" y="0"/>
                </a:lnTo>
                <a:lnTo>
                  <a:pt x="0" y="1400835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10260012"/>
            <a:ext cx="7560309" cy="432434"/>
          </a:xfrm>
          <a:custGeom>
            <a:avLst/>
            <a:gdLst/>
            <a:ahLst/>
            <a:cxnLst/>
            <a:rect l="l" t="t" r="r" b="b"/>
            <a:pathLst>
              <a:path w="7560309" h="432434">
                <a:moveTo>
                  <a:pt x="0" y="431990"/>
                </a:moveTo>
                <a:lnTo>
                  <a:pt x="7560005" y="431990"/>
                </a:lnTo>
                <a:lnTo>
                  <a:pt x="7560005" y="0"/>
                </a:lnTo>
                <a:lnTo>
                  <a:pt x="0" y="0"/>
                </a:lnTo>
                <a:lnTo>
                  <a:pt x="0" y="43199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53BA17-42E4-6DCE-2420-CDF950E18DF6}"/>
              </a:ext>
            </a:extLst>
          </p:cNvPr>
          <p:cNvGrpSpPr/>
          <p:nvPr/>
        </p:nvGrpSpPr>
        <p:grpSpPr>
          <a:xfrm>
            <a:off x="5821792" y="317500"/>
            <a:ext cx="1445433" cy="731338"/>
            <a:chOff x="5519958" y="216531"/>
            <a:chExt cx="1680040" cy="850041"/>
          </a:xfrm>
        </p:grpSpPr>
        <p:sp>
          <p:nvSpPr>
            <p:cNvPr id="6" name="object 6"/>
            <p:cNvSpPr/>
            <p:nvPr/>
          </p:nvSpPr>
          <p:spPr>
            <a:xfrm>
              <a:off x="6104537" y="938302"/>
              <a:ext cx="510540" cy="128270"/>
            </a:xfrm>
            <a:custGeom>
              <a:avLst/>
              <a:gdLst/>
              <a:ahLst/>
              <a:cxnLst/>
              <a:rect l="l" t="t" r="r" b="b"/>
              <a:pathLst>
                <a:path w="510540" h="128269">
                  <a:moveTo>
                    <a:pt x="13906" y="0"/>
                  </a:moveTo>
                  <a:lnTo>
                    <a:pt x="0" y="0"/>
                  </a:lnTo>
                  <a:lnTo>
                    <a:pt x="0" y="126428"/>
                  </a:lnTo>
                  <a:lnTo>
                    <a:pt x="13906" y="126428"/>
                  </a:lnTo>
                  <a:lnTo>
                    <a:pt x="13906" y="69138"/>
                  </a:lnTo>
                  <a:lnTo>
                    <a:pt x="104559" y="69138"/>
                  </a:lnTo>
                  <a:lnTo>
                    <a:pt x="104559" y="56349"/>
                  </a:lnTo>
                  <a:lnTo>
                    <a:pt x="13906" y="56349"/>
                  </a:lnTo>
                  <a:lnTo>
                    <a:pt x="13906" y="0"/>
                  </a:lnTo>
                  <a:close/>
                </a:path>
                <a:path w="510540" h="128269">
                  <a:moveTo>
                    <a:pt x="104559" y="69138"/>
                  </a:moveTo>
                  <a:lnTo>
                    <a:pt x="90652" y="69138"/>
                  </a:lnTo>
                  <a:lnTo>
                    <a:pt x="90652" y="126428"/>
                  </a:lnTo>
                  <a:lnTo>
                    <a:pt x="104559" y="126428"/>
                  </a:lnTo>
                  <a:lnTo>
                    <a:pt x="104559" y="69138"/>
                  </a:lnTo>
                  <a:close/>
                </a:path>
                <a:path w="510540" h="128269">
                  <a:moveTo>
                    <a:pt x="104559" y="0"/>
                  </a:moveTo>
                  <a:lnTo>
                    <a:pt x="90652" y="0"/>
                  </a:lnTo>
                  <a:lnTo>
                    <a:pt x="90652" y="56349"/>
                  </a:lnTo>
                  <a:lnTo>
                    <a:pt x="104559" y="56349"/>
                  </a:lnTo>
                  <a:lnTo>
                    <a:pt x="104559" y="0"/>
                  </a:lnTo>
                  <a:close/>
                </a:path>
                <a:path w="510540" h="128269">
                  <a:moveTo>
                    <a:pt x="169240" y="41529"/>
                  </a:moveTo>
                  <a:lnTo>
                    <a:pt x="151224" y="44872"/>
                  </a:lnTo>
                  <a:lnTo>
                    <a:pt x="137431" y="54106"/>
                  </a:lnTo>
                  <a:lnTo>
                    <a:pt x="128608" y="68034"/>
                  </a:lnTo>
                  <a:lnTo>
                    <a:pt x="125501" y="85458"/>
                  </a:lnTo>
                  <a:lnTo>
                    <a:pt x="128368" y="101035"/>
                  </a:lnTo>
                  <a:lnTo>
                    <a:pt x="136761" y="114700"/>
                  </a:lnTo>
                  <a:lnTo>
                    <a:pt x="150367" y="124402"/>
                  </a:lnTo>
                  <a:lnTo>
                    <a:pt x="168871" y="128092"/>
                  </a:lnTo>
                  <a:lnTo>
                    <a:pt x="184518" y="125383"/>
                  </a:lnTo>
                  <a:lnTo>
                    <a:pt x="198510" y="117268"/>
                  </a:lnTo>
                  <a:lnTo>
                    <a:pt x="198867" y="116789"/>
                  </a:lnTo>
                  <a:lnTo>
                    <a:pt x="169062" y="116789"/>
                  </a:lnTo>
                  <a:lnTo>
                    <a:pt x="156933" y="114517"/>
                  </a:lnTo>
                  <a:lnTo>
                    <a:pt x="147237" y="108073"/>
                  </a:lnTo>
                  <a:lnTo>
                    <a:pt x="140808" y="98015"/>
                  </a:lnTo>
                  <a:lnTo>
                    <a:pt x="138579" y="85458"/>
                  </a:lnTo>
                  <a:lnTo>
                    <a:pt x="138511" y="84721"/>
                  </a:lnTo>
                  <a:lnTo>
                    <a:pt x="140797" y="71680"/>
                  </a:lnTo>
                  <a:lnTo>
                    <a:pt x="147145" y="61569"/>
                  </a:lnTo>
                  <a:lnTo>
                    <a:pt x="156622" y="55106"/>
                  </a:lnTo>
                  <a:lnTo>
                    <a:pt x="168325" y="52832"/>
                  </a:lnTo>
                  <a:lnTo>
                    <a:pt x="198774" y="52832"/>
                  </a:lnTo>
                  <a:lnTo>
                    <a:pt x="186393" y="44733"/>
                  </a:lnTo>
                  <a:lnTo>
                    <a:pt x="169240" y="41529"/>
                  </a:lnTo>
                  <a:close/>
                </a:path>
                <a:path w="510540" h="128269">
                  <a:moveTo>
                    <a:pt x="198774" y="52832"/>
                  </a:moveTo>
                  <a:lnTo>
                    <a:pt x="168325" y="52832"/>
                  </a:lnTo>
                  <a:lnTo>
                    <a:pt x="180385" y="54973"/>
                  </a:lnTo>
                  <a:lnTo>
                    <a:pt x="190285" y="61199"/>
                  </a:lnTo>
                  <a:lnTo>
                    <a:pt x="196988" y="71214"/>
                  </a:lnTo>
                  <a:lnTo>
                    <a:pt x="199453" y="84721"/>
                  </a:lnTo>
                  <a:lnTo>
                    <a:pt x="197258" y="97474"/>
                  </a:lnTo>
                  <a:lnTo>
                    <a:pt x="191068" y="107637"/>
                  </a:lnTo>
                  <a:lnTo>
                    <a:pt x="181472" y="114359"/>
                  </a:lnTo>
                  <a:lnTo>
                    <a:pt x="169062" y="116789"/>
                  </a:lnTo>
                  <a:lnTo>
                    <a:pt x="198867" y="116789"/>
                  </a:lnTo>
                  <a:lnTo>
                    <a:pt x="208573" y="103767"/>
                  </a:lnTo>
                  <a:lnTo>
                    <a:pt x="212318" y="85458"/>
                  </a:lnTo>
                  <a:lnTo>
                    <a:pt x="212399" y="84721"/>
                  </a:lnTo>
                  <a:lnTo>
                    <a:pt x="209152" y="67407"/>
                  </a:lnTo>
                  <a:lnTo>
                    <a:pt x="200085" y="53689"/>
                  </a:lnTo>
                  <a:lnTo>
                    <a:pt x="198774" y="52832"/>
                  </a:lnTo>
                  <a:close/>
                </a:path>
                <a:path w="510540" h="128269">
                  <a:moveTo>
                    <a:pt x="243954" y="43192"/>
                  </a:moveTo>
                  <a:lnTo>
                    <a:pt x="231533" y="43192"/>
                  </a:lnTo>
                  <a:lnTo>
                    <a:pt x="231533" y="126428"/>
                  </a:lnTo>
                  <a:lnTo>
                    <a:pt x="243954" y="126428"/>
                  </a:lnTo>
                  <a:lnTo>
                    <a:pt x="243954" y="65811"/>
                  </a:lnTo>
                  <a:lnTo>
                    <a:pt x="248794" y="60175"/>
                  </a:lnTo>
                  <a:lnTo>
                    <a:pt x="254198" y="55911"/>
                  </a:lnTo>
                  <a:lnTo>
                    <a:pt x="254468" y="55791"/>
                  </a:lnTo>
                  <a:lnTo>
                    <a:pt x="243954" y="55791"/>
                  </a:lnTo>
                  <a:lnTo>
                    <a:pt x="243954" y="43192"/>
                  </a:lnTo>
                  <a:close/>
                </a:path>
                <a:path w="510540" h="128269">
                  <a:moveTo>
                    <a:pt x="291829" y="52273"/>
                  </a:moveTo>
                  <a:lnTo>
                    <a:pt x="266941" y="52273"/>
                  </a:lnTo>
                  <a:lnTo>
                    <a:pt x="274938" y="53675"/>
                  </a:lnTo>
                  <a:lnTo>
                    <a:pt x="280608" y="57927"/>
                  </a:lnTo>
                  <a:lnTo>
                    <a:pt x="283984" y="65099"/>
                  </a:lnTo>
                  <a:lnTo>
                    <a:pt x="285000" y="74333"/>
                  </a:lnTo>
                  <a:lnTo>
                    <a:pt x="285102" y="126428"/>
                  </a:lnTo>
                  <a:lnTo>
                    <a:pt x="297522" y="126428"/>
                  </a:lnTo>
                  <a:lnTo>
                    <a:pt x="297522" y="66179"/>
                  </a:lnTo>
                  <a:lnTo>
                    <a:pt x="302566" y="60175"/>
                  </a:lnTo>
                  <a:lnTo>
                    <a:pt x="305068" y="58204"/>
                  </a:lnTo>
                  <a:lnTo>
                    <a:pt x="295109" y="58204"/>
                  </a:lnTo>
                  <a:lnTo>
                    <a:pt x="291829" y="52273"/>
                  </a:lnTo>
                  <a:close/>
                </a:path>
                <a:path w="510540" h="128269">
                  <a:moveTo>
                    <a:pt x="345253" y="52463"/>
                  </a:moveTo>
                  <a:lnTo>
                    <a:pt x="319405" y="52463"/>
                  </a:lnTo>
                  <a:lnTo>
                    <a:pt x="327627" y="53945"/>
                  </a:lnTo>
                  <a:lnTo>
                    <a:pt x="333606" y="58345"/>
                  </a:lnTo>
                  <a:lnTo>
                    <a:pt x="337257" y="65595"/>
                  </a:lnTo>
                  <a:lnTo>
                    <a:pt x="338447" y="75260"/>
                  </a:lnTo>
                  <a:lnTo>
                    <a:pt x="338493" y="126428"/>
                  </a:lnTo>
                  <a:lnTo>
                    <a:pt x="351091" y="126428"/>
                  </a:lnTo>
                  <a:lnTo>
                    <a:pt x="351091" y="74333"/>
                  </a:lnTo>
                  <a:lnTo>
                    <a:pt x="349306" y="60372"/>
                  </a:lnTo>
                  <a:lnTo>
                    <a:pt x="345253" y="52463"/>
                  </a:lnTo>
                  <a:close/>
                </a:path>
                <a:path w="510540" h="128269">
                  <a:moveTo>
                    <a:pt x="323481" y="41529"/>
                  </a:moveTo>
                  <a:lnTo>
                    <a:pt x="316126" y="42491"/>
                  </a:lnTo>
                  <a:lnTo>
                    <a:pt x="309295" y="45485"/>
                  </a:lnTo>
                  <a:lnTo>
                    <a:pt x="302464" y="50669"/>
                  </a:lnTo>
                  <a:lnTo>
                    <a:pt x="295109" y="58204"/>
                  </a:lnTo>
                  <a:lnTo>
                    <a:pt x="305068" y="58204"/>
                  </a:lnTo>
                  <a:lnTo>
                    <a:pt x="307978" y="55911"/>
                  </a:lnTo>
                  <a:lnTo>
                    <a:pt x="313664" y="53328"/>
                  </a:lnTo>
                  <a:lnTo>
                    <a:pt x="319405" y="52463"/>
                  </a:lnTo>
                  <a:lnTo>
                    <a:pt x="345253" y="52463"/>
                  </a:lnTo>
                  <a:lnTo>
                    <a:pt x="344030" y="50077"/>
                  </a:lnTo>
                  <a:lnTo>
                    <a:pt x="335382" y="43709"/>
                  </a:lnTo>
                  <a:lnTo>
                    <a:pt x="323481" y="41529"/>
                  </a:lnTo>
                  <a:close/>
                </a:path>
                <a:path w="510540" h="128269">
                  <a:moveTo>
                    <a:pt x="270649" y="41529"/>
                  </a:moveTo>
                  <a:lnTo>
                    <a:pt x="263397" y="42428"/>
                  </a:lnTo>
                  <a:lnTo>
                    <a:pt x="256601" y="45116"/>
                  </a:lnTo>
                  <a:lnTo>
                    <a:pt x="250156" y="49576"/>
                  </a:lnTo>
                  <a:lnTo>
                    <a:pt x="243954" y="55791"/>
                  </a:lnTo>
                  <a:lnTo>
                    <a:pt x="254468" y="55791"/>
                  </a:lnTo>
                  <a:lnTo>
                    <a:pt x="260222" y="53215"/>
                  </a:lnTo>
                  <a:lnTo>
                    <a:pt x="266941" y="52273"/>
                  </a:lnTo>
                  <a:lnTo>
                    <a:pt x="291829" y="52273"/>
                  </a:lnTo>
                  <a:lnTo>
                    <a:pt x="291030" y="50830"/>
                  </a:lnTo>
                  <a:lnTo>
                    <a:pt x="285384" y="45627"/>
                  </a:lnTo>
                  <a:lnTo>
                    <a:pt x="278486" y="42544"/>
                  </a:lnTo>
                  <a:lnTo>
                    <a:pt x="270649" y="41529"/>
                  </a:lnTo>
                  <a:close/>
                </a:path>
                <a:path w="510540" h="128269">
                  <a:moveTo>
                    <a:pt x="407263" y="41529"/>
                  </a:moveTo>
                  <a:lnTo>
                    <a:pt x="391553" y="44781"/>
                  </a:lnTo>
                  <a:lnTo>
                    <a:pt x="379577" y="53786"/>
                  </a:lnTo>
                  <a:lnTo>
                    <a:pt x="371944" y="67412"/>
                  </a:lnTo>
                  <a:lnTo>
                    <a:pt x="369265" y="84531"/>
                  </a:lnTo>
                  <a:lnTo>
                    <a:pt x="372456" y="102599"/>
                  </a:lnTo>
                  <a:lnTo>
                    <a:pt x="381173" y="116322"/>
                  </a:lnTo>
                  <a:lnTo>
                    <a:pt x="394130" y="125039"/>
                  </a:lnTo>
                  <a:lnTo>
                    <a:pt x="410044" y="128092"/>
                  </a:lnTo>
                  <a:lnTo>
                    <a:pt x="418250" y="127574"/>
                  </a:lnTo>
                  <a:lnTo>
                    <a:pt x="426075" y="125891"/>
                  </a:lnTo>
                  <a:lnTo>
                    <a:pt x="433762" y="122852"/>
                  </a:lnTo>
                  <a:lnTo>
                    <a:pt x="441553" y="118262"/>
                  </a:lnTo>
                  <a:lnTo>
                    <a:pt x="441553" y="116230"/>
                  </a:lnTo>
                  <a:lnTo>
                    <a:pt x="411721" y="116230"/>
                  </a:lnTo>
                  <a:lnTo>
                    <a:pt x="398902" y="113536"/>
                  </a:lnTo>
                  <a:lnTo>
                    <a:pt x="389682" y="106495"/>
                  </a:lnTo>
                  <a:lnTo>
                    <a:pt x="384112" y="96674"/>
                  </a:lnTo>
                  <a:lnTo>
                    <a:pt x="382244" y="85636"/>
                  </a:lnTo>
                  <a:lnTo>
                    <a:pt x="382244" y="84340"/>
                  </a:lnTo>
                  <a:lnTo>
                    <a:pt x="442861" y="84340"/>
                  </a:lnTo>
                  <a:lnTo>
                    <a:pt x="441624" y="76377"/>
                  </a:lnTo>
                  <a:lnTo>
                    <a:pt x="382612" y="76377"/>
                  </a:lnTo>
                  <a:lnTo>
                    <a:pt x="385211" y="66959"/>
                  </a:lnTo>
                  <a:lnTo>
                    <a:pt x="390467" y="59439"/>
                  </a:lnTo>
                  <a:lnTo>
                    <a:pt x="397914" y="54457"/>
                  </a:lnTo>
                  <a:lnTo>
                    <a:pt x="407085" y="52654"/>
                  </a:lnTo>
                  <a:lnTo>
                    <a:pt x="432697" y="52654"/>
                  </a:lnTo>
                  <a:lnTo>
                    <a:pt x="421662" y="44385"/>
                  </a:lnTo>
                  <a:lnTo>
                    <a:pt x="407263" y="41529"/>
                  </a:lnTo>
                  <a:close/>
                </a:path>
                <a:path w="510540" h="128269">
                  <a:moveTo>
                    <a:pt x="441553" y="105841"/>
                  </a:moveTo>
                  <a:lnTo>
                    <a:pt x="434652" y="110283"/>
                  </a:lnTo>
                  <a:lnTo>
                    <a:pt x="427332" y="113541"/>
                  </a:lnTo>
                  <a:lnTo>
                    <a:pt x="419665" y="115546"/>
                  </a:lnTo>
                  <a:lnTo>
                    <a:pt x="411721" y="116230"/>
                  </a:lnTo>
                  <a:lnTo>
                    <a:pt x="441553" y="116230"/>
                  </a:lnTo>
                  <a:lnTo>
                    <a:pt x="441553" y="105841"/>
                  </a:lnTo>
                  <a:close/>
                </a:path>
                <a:path w="510540" h="128269">
                  <a:moveTo>
                    <a:pt x="432697" y="52654"/>
                  </a:moveTo>
                  <a:lnTo>
                    <a:pt x="407085" y="52654"/>
                  </a:lnTo>
                  <a:lnTo>
                    <a:pt x="416357" y="54275"/>
                  </a:lnTo>
                  <a:lnTo>
                    <a:pt x="423321" y="58953"/>
                  </a:lnTo>
                  <a:lnTo>
                    <a:pt x="427958" y="66413"/>
                  </a:lnTo>
                  <a:lnTo>
                    <a:pt x="430250" y="76377"/>
                  </a:lnTo>
                  <a:lnTo>
                    <a:pt x="441624" y="76377"/>
                  </a:lnTo>
                  <a:lnTo>
                    <a:pt x="440035" y="66153"/>
                  </a:lnTo>
                  <a:lnTo>
                    <a:pt x="432777" y="52714"/>
                  </a:lnTo>
                  <a:close/>
                </a:path>
                <a:path w="510540" h="128269">
                  <a:moveTo>
                    <a:pt x="456565" y="107137"/>
                  </a:moveTo>
                  <a:lnTo>
                    <a:pt x="456565" y="120865"/>
                  </a:lnTo>
                  <a:lnTo>
                    <a:pt x="463991" y="124341"/>
                  </a:lnTo>
                  <a:lnTo>
                    <a:pt x="470496" y="126565"/>
                  </a:lnTo>
                  <a:lnTo>
                    <a:pt x="476621" y="127745"/>
                  </a:lnTo>
                  <a:lnTo>
                    <a:pt x="482904" y="128092"/>
                  </a:lnTo>
                  <a:lnTo>
                    <a:pt x="495243" y="125983"/>
                  </a:lnTo>
                  <a:lnTo>
                    <a:pt x="503778" y="120538"/>
                  </a:lnTo>
                  <a:lnTo>
                    <a:pt x="506152" y="116967"/>
                  </a:lnTo>
                  <a:lnTo>
                    <a:pt x="481965" y="116967"/>
                  </a:lnTo>
                  <a:lnTo>
                    <a:pt x="475988" y="116266"/>
                  </a:lnTo>
                  <a:lnTo>
                    <a:pt x="469474" y="114280"/>
                  </a:lnTo>
                  <a:lnTo>
                    <a:pt x="462855" y="111180"/>
                  </a:lnTo>
                  <a:lnTo>
                    <a:pt x="456565" y="107137"/>
                  </a:lnTo>
                  <a:close/>
                </a:path>
                <a:path w="510540" h="128269">
                  <a:moveTo>
                    <a:pt x="490867" y="41529"/>
                  </a:moveTo>
                  <a:lnTo>
                    <a:pt x="482904" y="41529"/>
                  </a:lnTo>
                  <a:lnTo>
                    <a:pt x="472382" y="43115"/>
                  </a:lnTo>
                  <a:lnTo>
                    <a:pt x="464242" y="47550"/>
                  </a:lnTo>
                  <a:lnTo>
                    <a:pt x="458987" y="54350"/>
                  </a:lnTo>
                  <a:lnTo>
                    <a:pt x="457123" y="63030"/>
                  </a:lnTo>
                  <a:lnTo>
                    <a:pt x="458448" y="70707"/>
                  </a:lnTo>
                  <a:lnTo>
                    <a:pt x="462294" y="77065"/>
                  </a:lnTo>
                  <a:lnTo>
                    <a:pt x="468466" y="82520"/>
                  </a:lnTo>
                  <a:lnTo>
                    <a:pt x="476770" y="87490"/>
                  </a:lnTo>
                  <a:lnTo>
                    <a:pt x="487394" y="93359"/>
                  </a:lnTo>
                  <a:lnTo>
                    <a:pt x="493579" y="97732"/>
                  </a:lnTo>
                  <a:lnTo>
                    <a:pt x="496458" y="101620"/>
                  </a:lnTo>
                  <a:lnTo>
                    <a:pt x="497166" y="106032"/>
                  </a:lnTo>
                  <a:lnTo>
                    <a:pt x="497166" y="111963"/>
                  </a:lnTo>
                  <a:lnTo>
                    <a:pt x="492163" y="116967"/>
                  </a:lnTo>
                  <a:lnTo>
                    <a:pt x="506152" y="116967"/>
                  </a:lnTo>
                  <a:lnTo>
                    <a:pt x="508734" y="113079"/>
                  </a:lnTo>
                  <a:lnTo>
                    <a:pt x="510336" y="104927"/>
                  </a:lnTo>
                  <a:lnTo>
                    <a:pt x="508558" y="96414"/>
                  </a:lnTo>
                  <a:lnTo>
                    <a:pt x="503755" y="89536"/>
                  </a:lnTo>
                  <a:lnTo>
                    <a:pt x="496727" y="83908"/>
                  </a:lnTo>
                  <a:lnTo>
                    <a:pt x="488276" y="79146"/>
                  </a:lnTo>
                  <a:lnTo>
                    <a:pt x="472516" y="71183"/>
                  </a:lnTo>
                  <a:lnTo>
                    <a:pt x="470103" y="68033"/>
                  </a:lnTo>
                  <a:lnTo>
                    <a:pt x="470103" y="56718"/>
                  </a:lnTo>
                  <a:lnTo>
                    <a:pt x="474370" y="52654"/>
                  </a:lnTo>
                  <a:lnTo>
                    <a:pt x="506437" y="52654"/>
                  </a:lnTo>
                  <a:lnTo>
                    <a:pt x="506437" y="48006"/>
                  </a:lnTo>
                  <a:lnTo>
                    <a:pt x="498652" y="43561"/>
                  </a:lnTo>
                  <a:lnTo>
                    <a:pt x="490867" y="41529"/>
                  </a:lnTo>
                  <a:close/>
                </a:path>
                <a:path w="510540" h="128269">
                  <a:moveTo>
                    <a:pt x="506437" y="52654"/>
                  </a:moveTo>
                  <a:lnTo>
                    <a:pt x="491058" y="52654"/>
                  </a:lnTo>
                  <a:lnTo>
                    <a:pt x="497916" y="55422"/>
                  </a:lnTo>
                  <a:lnTo>
                    <a:pt x="506437" y="60794"/>
                  </a:lnTo>
                  <a:lnTo>
                    <a:pt x="506437" y="526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6439" y="723356"/>
              <a:ext cx="120688" cy="1410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6057" y="723355"/>
              <a:ext cx="121716" cy="1392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36119" y="723442"/>
              <a:ext cx="117475" cy="139700"/>
            </a:xfrm>
            <a:custGeom>
              <a:avLst/>
              <a:gdLst/>
              <a:ahLst/>
              <a:cxnLst/>
              <a:rect l="l" t="t" r="r" b="b"/>
              <a:pathLst>
                <a:path w="117475" h="139700">
                  <a:moveTo>
                    <a:pt x="117119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46215" y="22860"/>
                  </a:lnTo>
                  <a:lnTo>
                    <a:pt x="46215" y="139700"/>
                  </a:lnTo>
                  <a:lnTo>
                    <a:pt x="71120" y="139700"/>
                  </a:lnTo>
                  <a:lnTo>
                    <a:pt x="71120" y="22860"/>
                  </a:lnTo>
                  <a:lnTo>
                    <a:pt x="117119" y="22860"/>
                  </a:lnTo>
                  <a:lnTo>
                    <a:pt x="117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7124" y="723354"/>
              <a:ext cx="25400" cy="139700"/>
            </a:xfrm>
            <a:custGeom>
              <a:avLst/>
              <a:gdLst/>
              <a:ahLst/>
              <a:cxnLst/>
              <a:rect l="l" t="t" r="r" b="b"/>
              <a:pathLst>
                <a:path w="25400" h="139700">
                  <a:moveTo>
                    <a:pt x="24904" y="0"/>
                  </a:moveTo>
                  <a:lnTo>
                    <a:pt x="0" y="0"/>
                  </a:lnTo>
                  <a:lnTo>
                    <a:pt x="0" y="139280"/>
                  </a:lnTo>
                  <a:lnTo>
                    <a:pt x="24904" y="139280"/>
                  </a:lnTo>
                  <a:lnTo>
                    <a:pt x="24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0099" y="723356"/>
              <a:ext cx="119532" cy="1392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8287" y="723356"/>
              <a:ext cx="81711" cy="139280"/>
            </a:xfrm>
            <a:prstGeom prst="rect">
              <a:avLst/>
            </a:prstGeom>
          </p:spPr>
        </p:pic>
        <p:grpSp>
          <p:nvGrpSpPr>
            <p:cNvPr id="13" name="object 13"/>
            <p:cNvGrpSpPr/>
            <p:nvPr/>
          </p:nvGrpSpPr>
          <p:grpSpPr>
            <a:xfrm>
              <a:off x="5519958" y="721606"/>
              <a:ext cx="320675" cy="142875"/>
              <a:chOff x="5519958" y="721606"/>
              <a:chExt cx="320675" cy="142875"/>
            </a:xfrm>
          </p:grpSpPr>
          <p:pic>
            <p:nvPicPr>
              <p:cNvPr id="14" name="object 1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690932" y="721606"/>
                <a:ext cx="149275" cy="142798"/>
              </a:xfrm>
              <a:prstGeom prst="rect">
                <a:avLst/>
              </a:prstGeom>
            </p:spPr>
          </p:pic>
          <p:pic>
            <p:nvPicPr>
              <p:cNvPr id="15" name="object 1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519958" y="721606"/>
                <a:ext cx="131660" cy="142798"/>
              </a:xfrm>
              <a:prstGeom prst="rect">
                <a:avLst/>
              </a:prstGeom>
            </p:spPr>
          </p:pic>
        </p:grpSp>
        <p:grpSp>
          <p:nvGrpSpPr>
            <p:cNvPr id="16" name="object 16"/>
            <p:cNvGrpSpPr/>
            <p:nvPr/>
          </p:nvGrpSpPr>
          <p:grpSpPr>
            <a:xfrm>
              <a:off x="6405182" y="721611"/>
              <a:ext cx="389255" cy="142875"/>
              <a:chOff x="6405182" y="721611"/>
              <a:chExt cx="389255" cy="142875"/>
            </a:xfrm>
          </p:grpSpPr>
          <p:pic>
            <p:nvPicPr>
              <p:cNvPr id="17" name="object 17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542107" y="723355"/>
                <a:ext cx="130035" cy="139280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712830" y="721611"/>
                <a:ext cx="81292" cy="142798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405182" y="723679"/>
                <a:ext cx="109816" cy="138747"/>
              </a:xfrm>
              <a:prstGeom prst="rect">
                <a:avLst/>
              </a:prstGeom>
            </p:spPr>
          </p:pic>
        </p:grpSp>
        <p:sp>
          <p:nvSpPr>
            <p:cNvPr id="20" name="object 20"/>
            <p:cNvSpPr/>
            <p:nvPr/>
          </p:nvSpPr>
          <p:spPr>
            <a:xfrm>
              <a:off x="6159846" y="216531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194132" y="297815"/>
                  </a:moveTo>
                  <a:lnTo>
                    <a:pt x="158495" y="334556"/>
                  </a:lnTo>
                  <a:lnTo>
                    <a:pt x="154816" y="340100"/>
                  </a:lnTo>
                  <a:lnTo>
                    <a:pt x="153590" y="346424"/>
                  </a:lnTo>
                  <a:lnTo>
                    <a:pt x="154816" y="352747"/>
                  </a:lnTo>
                  <a:lnTo>
                    <a:pt x="158495" y="358292"/>
                  </a:lnTo>
                  <a:lnTo>
                    <a:pt x="199859" y="399796"/>
                  </a:lnTo>
                  <a:lnTo>
                    <a:pt x="241198" y="358254"/>
                  </a:lnTo>
                  <a:lnTo>
                    <a:pt x="242231" y="356692"/>
                  </a:lnTo>
                  <a:lnTo>
                    <a:pt x="199808" y="356692"/>
                  </a:lnTo>
                  <a:lnTo>
                    <a:pt x="196785" y="356603"/>
                  </a:lnTo>
                  <a:lnTo>
                    <a:pt x="194132" y="354037"/>
                  </a:lnTo>
                  <a:lnTo>
                    <a:pt x="194132" y="297815"/>
                  </a:lnTo>
                  <a:close/>
                </a:path>
                <a:path w="400050" h="400050">
                  <a:moveTo>
                    <a:pt x="205549" y="297776"/>
                  </a:moveTo>
                  <a:lnTo>
                    <a:pt x="205522" y="354037"/>
                  </a:lnTo>
                  <a:lnTo>
                    <a:pt x="202856" y="356603"/>
                  </a:lnTo>
                  <a:lnTo>
                    <a:pt x="199808" y="356654"/>
                  </a:lnTo>
                  <a:lnTo>
                    <a:pt x="242231" y="356692"/>
                  </a:lnTo>
                  <a:lnTo>
                    <a:pt x="244870" y="352704"/>
                  </a:lnTo>
                  <a:lnTo>
                    <a:pt x="246094" y="346379"/>
                  </a:lnTo>
                  <a:lnTo>
                    <a:pt x="244870" y="340055"/>
                  </a:lnTo>
                  <a:lnTo>
                    <a:pt x="241198" y="334505"/>
                  </a:lnTo>
                  <a:lnTo>
                    <a:pt x="205549" y="297776"/>
                  </a:lnTo>
                  <a:close/>
                </a:path>
                <a:path w="400050" h="400050">
                  <a:moveTo>
                    <a:pt x="242468" y="250571"/>
                  </a:moveTo>
                  <a:lnTo>
                    <a:pt x="210603" y="282448"/>
                  </a:lnTo>
                  <a:lnTo>
                    <a:pt x="261276" y="333121"/>
                  </a:lnTo>
                  <a:lnTo>
                    <a:pt x="332943" y="333121"/>
                  </a:lnTo>
                  <a:lnTo>
                    <a:pt x="332968" y="287070"/>
                  </a:lnTo>
                  <a:lnTo>
                    <a:pt x="278739" y="287070"/>
                  </a:lnTo>
                  <a:lnTo>
                    <a:pt x="274218" y="282333"/>
                  </a:lnTo>
                  <a:lnTo>
                    <a:pt x="242468" y="250571"/>
                  </a:lnTo>
                  <a:close/>
                </a:path>
                <a:path w="400050" h="400050">
                  <a:moveTo>
                    <a:pt x="117309" y="210629"/>
                  </a:moveTo>
                  <a:lnTo>
                    <a:pt x="66636" y="261302"/>
                  </a:lnTo>
                  <a:lnTo>
                    <a:pt x="66636" y="332968"/>
                  </a:lnTo>
                  <a:lnTo>
                    <a:pt x="138340" y="333006"/>
                  </a:lnTo>
                  <a:lnTo>
                    <a:pt x="184389" y="286969"/>
                  </a:lnTo>
                  <a:lnTo>
                    <a:pt x="120878" y="286969"/>
                  </a:lnTo>
                  <a:lnTo>
                    <a:pt x="112686" y="278777"/>
                  </a:lnTo>
                  <a:lnTo>
                    <a:pt x="116827" y="274853"/>
                  </a:lnTo>
                  <a:lnTo>
                    <a:pt x="149186" y="242493"/>
                  </a:lnTo>
                  <a:lnTo>
                    <a:pt x="117309" y="210629"/>
                  </a:lnTo>
                  <a:close/>
                </a:path>
                <a:path w="400050" h="400050">
                  <a:moveTo>
                    <a:pt x="282295" y="210731"/>
                  </a:moveTo>
                  <a:lnTo>
                    <a:pt x="250431" y="242595"/>
                  </a:lnTo>
                  <a:lnTo>
                    <a:pt x="282790" y="274967"/>
                  </a:lnTo>
                  <a:lnTo>
                    <a:pt x="286930" y="278879"/>
                  </a:lnTo>
                  <a:lnTo>
                    <a:pt x="278739" y="287070"/>
                  </a:lnTo>
                  <a:lnTo>
                    <a:pt x="332968" y="287070"/>
                  </a:lnTo>
                  <a:lnTo>
                    <a:pt x="332854" y="261302"/>
                  </a:lnTo>
                  <a:lnTo>
                    <a:pt x="282295" y="210731"/>
                  </a:lnTo>
                  <a:close/>
                </a:path>
                <a:path w="400050" h="400050">
                  <a:moveTo>
                    <a:pt x="157162" y="250469"/>
                  </a:moveTo>
                  <a:lnTo>
                    <a:pt x="124682" y="282930"/>
                  </a:lnTo>
                  <a:lnTo>
                    <a:pt x="120878" y="286969"/>
                  </a:lnTo>
                  <a:lnTo>
                    <a:pt x="184389" y="286969"/>
                  </a:lnTo>
                  <a:lnTo>
                    <a:pt x="189026" y="282333"/>
                  </a:lnTo>
                  <a:lnTo>
                    <a:pt x="157162" y="250469"/>
                  </a:lnTo>
                  <a:close/>
                </a:path>
                <a:path w="400050" h="400050">
                  <a:moveTo>
                    <a:pt x="346346" y="153666"/>
                  </a:moveTo>
                  <a:lnTo>
                    <a:pt x="340019" y="154893"/>
                  </a:lnTo>
                  <a:lnTo>
                    <a:pt x="334467" y="158572"/>
                  </a:lnTo>
                  <a:lnTo>
                    <a:pt x="297738" y="194208"/>
                  </a:lnTo>
                  <a:lnTo>
                    <a:pt x="353974" y="194208"/>
                  </a:lnTo>
                  <a:lnTo>
                    <a:pt x="356528" y="196837"/>
                  </a:lnTo>
                  <a:lnTo>
                    <a:pt x="356615" y="199936"/>
                  </a:lnTo>
                  <a:lnTo>
                    <a:pt x="356577" y="202958"/>
                  </a:lnTo>
                  <a:lnTo>
                    <a:pt x="353999" y="205625"/>
                  </a:lnTo>
                  <a:lnTo>
                    <a:pt x="297789" y="205625"/>
                  </a:lnTo>
                  <a:lnTo>
                    <a:pt x="334517" y="241274"/>
                  </a:lnTo>
                  <a:lnTo>
                    <a:pt x="340068" y="244946"/>
                  </a:lnTo>
                  <a:lnTo>
                    <a:pt x="346392" y="246170"/>
                  </a:lnTo>
                  <a:lnTo>
                    <a:pt x="352716" y="244946"/>
                  </a:lnTo>
                  <a:lnTo>
                    <a:pt x="358266" y="241274"/>
                  </a:lnTo>
                  <a:lnTo>
                    <a:pt x="399719" y="199936"/>
                  </a:lnTo>
                  <a:lnTo>
                    <a:pt x="358216" y="158572"/>
                  </a:lnTo>
                  <a:lnTo>
                    <a:pt x="352671" y="154893"/>
                  </a:lnTo>
                  <a:lnTo>
                    <a:pt x="346346" y="153666"/>
                  </a:lnTo>
                  <a:close/>
                </a:path>
                <a:path w="400050" h="400050">
                  <a:moveTo>
                    <a:pt x="53333" y="153625"/>
                  </a:moveTo>
                  <a:lnTo>
                    <a:pt x="47010" y="154849"/>
                  </a:lnTo>
                  <a:lnTo>
                    <a:pt x="41465" y="158521"/>
                  </a:lnTo>
                  <a:lnTo>
                    <a:pt x="12" y="199847"/>
                  </a:lnTo>
                  <a:lnTo>
                    <a:pt x="41503" y="241223"/>
                  </a:lnTo>
                  <a:lnTo>
                    <a:pt x="47055" y="244895"/>
                  </a:lnTo>
                  <a:lnTo>
                    <a:pt x="53382" y="246119"/>
                  </a:lnTo>
                  <a:lnTo>
                    <a:pt x="59707" y="244895"/>
                  </a:lnTo>
                  <a:lnTo>
                    <a:pt x="65252" y="241223"/>
                  </a:lnTo>
                  <a:lnTo>
                    <a:pt x="101980" y="205574"/>
                  </a:lnTo>
                  <a:lnTo>
                    <a:pt x="45745" y="205574"/>
                  </a:lnTo>
                  <a:lnTo>
                    <a:pt x="43215" y="202958"/>
                  </a:lnTo>
                  <a:lnTo>
                    <a:pt x="43103" y="199847"/>
                  </a:lnTo>
                  <a:lnTo>
                    <a:pt x="43141" y="196837"/>
                  </a:lnTo>
                  <a:lnTo>
                    <a:pt x="45707" y="194157"/>
                  </a:lnTo>
                  <a:lnTo>
                    <a:pt x="101930" y="194157"/>
                  </a:lnTo>
                  <a:lnTo>
                    <a:pt x="65201" y="158521"/>
                  </a:lnTo>
                  <a:lnTo>
                    <a:pt x="59656" y="154849"/>
                  </a:lnTo>
                  <a:lnTo>
                    <a:pt x="53333" y="153625"/>
                  </a:lnTo>
                  <a:close/>
                </a:path>
                <a:path w="400050" h="400050">
                  <a:moveTo>
                    <a:pt x="333082" y="112826"/>
                  </a:moveTo>
                  <a:lnTo>
                    <a:pt x="278841" y="112826"/>
                  </a:lnTo>
                  <a:lnTo>
                    <a:pt x="287032" y="121018"/>
                  </a:lnTo>
                  <a:lnTo>
                    <a:pt x="282892" y="124929"/>
                  </a:lnTo>
                  <a:lnTo>
                    <a:pt x="250532" y="157289"/>
                  </a:lnTo>
                  <a:lnTo>
                    <a:pt x="282409" y="189166"/>
                  </a:lnTo>
                  <a:lnTo>
                    <a:pt x="333082" y="138480"/>
                  </a:lnTo>
                  <a:lnTo>
                    <a:pt x="333082" y="112826"/>
                  </a:lnTo>
                  <a:close/>
                </a:path>
                <a:path w="400050" h="400050">
                  <a:moveTo>
                    <a:pt x="138455" y="66675"/>
                  </a:moveTo>
                  <a:lnTo>
                    <a:pt x="66789" y="66675"/>
                  </a:lnTo>
                  <a:lnTo>
                    <a:pt x="66852" y="138480"/>
                  </a:lnTo>
                  <a:lnTo>
                    <a:pt x="117424" y="189052"/>
                  </a:lnTo>
                  <a:lnTo>
                    <a:pt x="149301" y="157187"/>
                  </a:lnTo>
                  <a:lnTo>
                    <a:pt x="116941" y="124828"/>
                  </a:lnTo>
                  <a:lnTo>
                    <a:pt x="112801" y="120904"/>
                  </a:lnTo>
                  <a:lnTo>
                    <a:pt x="120980" y="112725"/>
                  </a:lnTo>
                  <a:lnTo>
                    <a:pt x="184505" y="112725"/>
                  </a:lnTo>
                  <a:lnTo>
                    <a:pt x="138455" y="66675"/>
                  </a:lnTo>
                  <a:close/>
                </a:path>
                <a:path w="400050" h="400050">
                  <a:moveTo>
                    <a:pt x="333044" y="66776"/>
                  </a:moveTo>
                  <a:lnTo>
                    <a:pt x="261378" y="66776"/>
                  </a:lnTo>
                  <a:lnTo>
                    <a:pt x="210705" y="117462"/>
                  </a:lnTo>
                  <a:lnTo>
                    <a:pt x="242569" y="149326"/>
                  </a:lnTo>
                  <a:lnTo>
                    <a:pt x="275013" y="116865"/>
                  </a:lnTo>
                  <a:lnTo>
                    <a:pt x="278841" y="112826"/>
                  </a:lnTo>
                  <a:lnTo>
                    <a:pt x="333082" y="112826"/>
                  </a:lnTo>
                  <a:lnTo>
                    <a:pt x="333044" y="66827"/>
                  </a:lnTo>
                  <a:close/>
                </a:path>
                <a:path w="400050" h="400050">
                  <a:moveTo>
                    <a:pt x="184505" y="112725"/>
                  </a:moveTo>
                  <a:lnTo>
                    <a:pt x="120980" y="112725"/>
                  </a:lnTo>
                  <a:lnTo>
                    <a:pt x="125005" y="116967"/>
                  </a:lnTo>
                  <a:lnTo>
                    <a:pt x="157263" y="149225"/>
                  </a:lnTo>
                  <a:lnTo>
                    <a:pt x="189128" y="117348"/>
                  </a:lnTo>
                  <a:lnTo>
                    <a:pt x="184505" y="112725"/>
                  </a:lnTo>
                  <a:close/>
                </a:path>
                <a:path w="400050" h="400050">
                  <a:moveTo>
                    <a:pt x="199859" y="0"/>
                  </a:moveTo>
                  <a:lnTo>
                    <a:pt x="158533" y="41541"/>
                  </a:lnTo>
                  <a:lnTo>
                    <a:pt x="154862" y="47086"/>
                  </a:lnTo>
                  <a:lnTo>
                    <a:pt x="153638" y="53411"/>
                  </a:lnTo>
                  <a:lnTo>
                    <a:pt x="154862" y="59738"/>
                  </a:lnTo>
                  <a:lnTo>
                    <a:pt x="158533" y="65290"/>
                  </a:lnTo>
                  <a:lnTo>
                    <a:pt x="194182" y="102019"/>
                  </a:lnTo>
                  <a:lnTo>
                    <a:pt x="194221" y="45745"/>
                  </a:lnTo>
                  <a:lnTo>
                    <a:pt x="196849" y="43180"/>
                  </a:lnTo>
                  <a:lnTo>
                    <a:pt x="199910" y="43141"/>
                  </a:lnTo>
                  <a:lnTo>
                    <a:pt x="242303" y="43103"/>
                  </a:lnTo>
                  <a:lnTo>
                    <a:pt x="241236" y="41490"/>
                  </a:lnTo>
                  <a:lnTo>
                    <a:pt x="199859" y="0"/>
                  </a:lnTo>
                  <a:close/>
                </a:path>
                <a:path w="400050" h="400050">
                  <a:moveTo>
                    <a:pt x="242303" y="43103"/>
                  </a:moveTo>
                  <a:lnTo>
                    <a:pt x="199910" y="43103"/>
                  </a:lnTo>
                  <a:lnTo>
                    <a:pt x="202920" y="43180"/>
                  </a:lnTo>
                  <a:lnTo>
                    <a:pt x="205600" y="45745"/>
                  </a:lnTo>
                  <a:lnTo>
                    <a:pt x="205600" y="101968"/>
                  </a:lnTo>
                  <a:lnTo>
                    <a:pt x="241236" y="65239"/>
                  </a:lnTo>
                  <a:lnTo>
                    <a:pt x="244908" y="59689"/>
                  </a:lnTo>
                  <a:lnTo>
                    <a:pt x="246132" y="53365"/>
                  </a:lnTo>
                  <a:lnTo>
                    <a:pt x="244908" y="47041"/>
                  </a:lnTo>
                  <a:lnTo>
                    <a:pt x="242303" y="431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1832838"/>
            <a:ext cx="7560005" cy="3060166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0" y="1400835"/>
            <a:ext cx="7560309" cy="432434"/>
          </a:xfrm>
          <a:custGeom>
            <a:avLst/>
            <a:gdLst/>
            <a:ahLst/>
            <a:cxnLst/>
            <a:rect l="l" t="t" r="r" b="b"/>
            <a:pathLst>
              <a:path w="7560309" h="432435">
                <a:moveTo>
                  <a:pt x="0" y="0"/>
                </a:moveTo>
                <a:lnTo>
                  <a:pt x="0" y="432003"/>
                </a:lnTo>
                <a:lnTo>
                  <a:pt x="7560005" y="432003"/>
                </a:lnTo>
                <a:lnTo>
                  <a:pt x="7560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76C45313-97BD-2A73-46D4-FFD86C27C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914" y="420419"/>
            <a:ext cx="5146470" cy="980416"/>
          </a:xfrm>
          <a:prstGeom prst="rect">
            <a:avLst/>
          </a:prstGeom>
        </p:spPr>
        <p:txBody>
          <a:bodyPr vert="horz" wrap="square" lIns="0" tIns="0" rIns="0" bIns="36000" rtlCol="0" anchor="ctr" anchorCtr="0">
            <a:no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Kensington Fields</a:t>
            </a: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F4DE158D-494B-E8F4-398C-6C23BA6080B5}"/>
              </a:ext>
            </a:extLst>
          </p:cNvPr>
          <p:cNvSpPr txBox="1"/>
          <p:nvPr/>
        </p:nvSpPr>
        <p:spPr>
          <a:xfrm>
            <a:off x="341914" y="234107"/>
            <a:ext cx="4068152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5"/>
              </a:spcBef>
            </a:pPr>
            <a:r>
              <a:rPr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1200" b="1" spc="19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endParaRPr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0">
            <a:extLst>
              <a:ext uri="{FF2B5EF4-FFF2-40B4-BE49-F238E27FC236}">
                <a16:creationId xmlns:a16="http://schemas.microsoft.com/office/drawing/2014/main" id="{AC80C322-17BF-1B51-7A2A-942BC18D2980}"/>
              </a:ext>
            </a:extLst>
          </p:cNvPr>
          <p:cNvSpPr txBox="1"/>
          <p:nvPr/>
        </p:nvSpPr>
        <p:spPr>
          <a:xfrm>
            <a:off x="347299" y="1486768"/>
            <a:ext cx="4217826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sz="1200" b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200" b="1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1200" b="1" spc="48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Feb</a:t>
            </a:r>
            <a:r>
              <a:rPr sz="1200" b="1" spc="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12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1AF1934D-24FB-13B5-FFE6-E25150EC6017}"/>
              </a:ext>
            </a:extLst>
          </p:cNvPr>
          <p:cNvSpPr txBox="1"/>
          <p:nvPr/>
        </p:nvSpPr>
        <p:spPr>
          <a:xfrm>
            <a:off x="347299" y="5177517"/>
            <a:ext cx="3324022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8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</a:t>
            </a:r>
            <a:r>
              <a:rPr b="1" spc="10" dirty="0">
                <a:solidFill>
                  <a:srgbClr val="008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8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b="1" spc="10" dirty="0">
                <a:solidFill>
                  <a:srgbClr val="008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solidFill>
                  <a:srgbClr val="008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l">
              <a:lnSpc>
                <a:spcPct val="100000"/>
              </a:lnSpc>
              <a:spcBef>
                <a:spcPts val="1200"/>
              </a:spcBef>
            </a:pPr>
            <a:r>
              <a:rPr sz="17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sz="1700" spc="105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wanted</a:t>
            </a:r>
            <a:r>
              <a:rPr sz="1700" spc="1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700" spc="105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GB" sz="17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700" spc="1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sz="1700" spc="-2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update on the developments and what you can expect from us over the coming months.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11">
            <a:extLst>
              <a:ext uri="{FF2B5EF4-FFF2-40B4-BE49-F238E27FC236}">
                <a16:creationId xmlns:a16="http://schemas.microsoft.com/office/drawing/2014/main" id="{22A26A64-D40C-6303-1170-26DCD6691C2A}"/>
              </a:ext>
            </a:extLst>
          </p:cNvPr>
          <p:cNvSpPr txBox="1"/>
          <p:nvPr/>
        </p:nvSpPr>
        <p:spPr>
          <a:xfrm>
            <a:off x="347299" y="7438033"/>
            <a:ext cx="3162521" cy="15363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sz="1900" b="1" spc="-10" dirty="0">
                <a:solidFill>
                  <a:srgbClr val="008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300" b="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what’s being built. In addition, the development will provide:</a:t>
            </a:r>
          </a:p>
          <a:p>
            <a:pPr marL="180000" indent="-180000" algn="l">
              <a:spcBef>
                <a:spcPts val="630"/>
              </a:spcBef>
              <a:buFont typeface="Arial" panose="020B0604020202020204" pitchFamily="34" charset="0"/>
              <a:buChar char="•"/>
              <a:tabLst>
                <a:tab pos="163195" algn="l"/>
              </a:tabLst>
            </a:pPr>
            <a:r>
              <a:rPr lang="en-GB" sz="13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Homes, including 60 affordable homes</a:t>
            </a:r>
          </a:p>
          <a:p>
            <a:pPr marL="180000" indent="-180000" algn="l">
              <a:spcBef>
                <a:spcPts val="630"/>
              </a:spcBef>
              <a:buFont typeface="Arial" panose="020B0604020202020204" pitchFamily="34" charset="0"/>
              <a:buChar char="•"/>
              <a:tabLst>
                <a:tab pos="163195" algn="l"/>
              </a:tabLst>
            </a:pPr>
            <a:r>
              <a:rPr lang="en-GB" sz="13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Homes created in renovated buildings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500AB9-999B-F2FF-22BE-E11E1A380E5A}"/>
              </a:ext>
            </a:extLst>
          </p:cNvPr>
          <p:cNvSpPr/>
          <p:nvPr/>
        </p:nvSpPr>
        <p:spPr>
          <a:xfrm>
            <a:off x="3907110" y="5054488"/>
            <a:ext cx="3302091" cy="2444260"/>
          </a:xfrm>
          <a:prstGeom prst="rect">
            <a:avLst/>
          </a:prstGeom>
          <a:solidFill>
            <a:srgbClr val="E8E4D8"/>
          </a:solidFill>
          <a:ln>
            <a:solidFill>
              <a:srgbClr val="E8E4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F4A95F-9D63-35E9-0D85-88F7972DF380}"/>
              </a:ext>
            </a:extLst>
          </p:cNvPr>
          <p:cNvSpPr txBox="1"/>
          <p:nvPr/>
        </p:nvSpPr>
        <p:spPr>
          <a:xfrm>
            <a:off x="4095441" y="5200925"/>
            <a:ext cx="2854658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b="1" dirty="0">
                <a:solidFill>
                  <a:srgbClr val="0E50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Activity</a:t>
            </a:r>
          </a:p>
          <a:p>
            <a:pPr marL="144000" indent="-144000" algn="l"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358140" algn="l"/>
              </a:tabLst>
            </a:pPr>
            <a:r>
              <a:rPr lang="en-GB" sz="13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Office Open 7 days a week 10am till 5pm</a:t>
            </a:r>
          </a:p>
          <a:p>
            <a:pPr marL="144000" indent="-144000" algn="l"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358140" algn="l"/>
              </a:tabLst>
            </a:pPr>
            <a:r>
              <a:rPr lang="en-GB" sz="13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Homes and View Home available to view 7 days a week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8B3E82-E827-9A53-EB54-B542CE37527D}"/>
              </a:ext>
            </a:extLst>
          </p:cNvPr>
          <p:cNvSpPr/>
          <p:nvPr/>
        </p:nvSpPr>
        <p:spPr>
          <a:xfrm>
            <a:off x="3907110" y="7753583"/>
            <a:ext cx="3292888" cy="2216138"/>
          </a:xfrm>
          <a:prstGeom prst="rect">
            <a:avLst/>
          </a:prstGeom>
          <a:solidFill>
            <a:srgbClr val="CFEAE1"/>
          </a:solidFill>
          <a:ln>
            <a:solidFill>
              <a:srgbClr val="CFEA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293970-CB79-918C-E4C7-BCD9C91D0A9E}"/>
              </a:ext>
            </a:extLst>
          </p:cNvPr>
          <p:cNvSpPr txBox="1"/>
          <p:nvPr/>
        </p:nvSpPr>
        <p:spPr>
          <a:xfrm>
            <a:off x="4058025" y="7918490"/>
            <a:ext cx="3011606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b="1" dirty="0">
                <a:solidFill>
                  <a:srgbClr val="0E50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Care Enquiries</a:t>
            </a:r>
          </a:p>
          <a:p>
            <a:pPr algn="l"/>
            <a:endParaRPr lang="en-GB" sz="1600" b="1" dirty="0">
              <a:solidFill>
                <a:srgbClr val="0E50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b="1" dirty="0">
                <a:solidFill>
                  <a:srgbClr val="0E50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you wish to contact us, please call 0808 169 5139. Our out of hours service has professional specialists on call 24 hours a day, 365 days a year</a:t>
            </a:r>
          </a:p>
          <a:p>
            <a:pPr algn="l"/>
            <a:endParaRPr lang="en-GB" sz="1600" b="1" dirty="0">
              <a:solidFill>
                <a:srgbClr val="0E50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8">
            <a:extLst>
              <a:ext uri="{FF2B5EF4-FFF2-40B4-BE49-F238E27FC236}">
                <a16:creationId xmlns:a16="http://schemas.microsoft.com/office/drawing/2014/main" id="{A86CA949-34E7-D522-8B0F-273C781DEAFD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5449370" y="10371908"/>
            <a:ext cx="1744494" cy="16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50"/>
              </a:spcBef>
            </a:pP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countryside</a:t>
            </a:r>
            <a:r>
              <a:rPr lang="en-GB" spc="-10" dirty="0">
                <a:latin typeface="Arial" panose="020B0604020202020204" pitchFamily="34" charset="0"/>
                <a:cs typeface="Arial" panose="020B0604020202020204" pitchFamily="34" charset="0"/>
              </a:rPr>
              <a:t>homes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10260012"/>
            <a:ext cx="7560309" cy="432434"/>
          </a:xfrm>
          <a:custGeom>
            <a:avLst/>
            <a:gdLst/>
            <a:ahLst/>
            <a:cxnLst/>
            <a:rect l="l" t="t" r="r" b="b"/>
            <a:pathLst>
              <a:path w="7560309" h="432434">
                <a:moveTo>
                  <a:pt x="0" y="431990"/>
                </a:moveTo>
                <a:lnTo>
                  <a:pt x="7560005" y="431990"/>
                </a:lnTo>
                <a:lnTo>
                  <a:pt x="7560005" y="0"/>
                </a:lnTo>
                <a:lnTo>
                  <a:pt x="0" y="0"/>
                </a:lnTo>
                <a:lnTo>
                  <a:pt x="0" y="43199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267D0-8D44-5E21-7B52-DE3D51832E03}"/>
              </a:ext>
            </a:extLst>
          </p:cNvPr>
          <p:cNvSpPr/>
          <p:nvPr/>
        </p:nvSpPr>
        <p:spPr>
          <a:xfrm>
            <a:off x="3630099" y="2912568"/>
            <a:ext cx="3546961" cy="4813296"/>
          </a:xfrm>
          <a:prstGeom prst="rect">
            <a:avLst/>
          </a:prstGeom>
          <a:solidFill>
            <a:srgbClr val="CFEAE1"/>
          </a:solidFill>
          <a:ln>
            <a:solidFill>
              <a:srgbClr val="CFEA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2377A4-37D4-BC1D-30BB-BFFCC04AA967}"/>
              </a:ext>
            </a:extLst>
          </p:cNvPr>
          <p:cNvSpPr/>
          <p:nvPr/>
        </p:nvSpPr>
        <p:spPr>
          <a:xfrm>
            <a:off x="379439" y="2912567"/>
            <a:ext cx="3016904" cy="4813295"/>
          </a:xfrm>
          <a:prstGeom prst="rect">
            <a:avLst/>
          </a:prstGeom>
          <a:solidFill>
            <a:srgbClr val="E8E4D8"/>
          </a:solidFill>
          <a:ln>
            <a:solidFill>
              <a:srgbClr val="E8E4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45B9E542-36CD-E6A9-1681-EF4E3E9AA9B5}"/>
              </a:ext>
            </a:extLst>
          </p:cNvPr>
          <p:cNvSpPr txBox="1"/>
          <p:nvPr/>
        </p:nvSpPr>
        <p:spPr>
          <a:xfrm>
            <a:off x="564436" y="3036650"/>
            <a:ext cx="2670261" cy="261610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409"/>
              </a:spcBef>
            </a:pPr>
            <a:r>
              <a:rPr b="1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b="1" spc="-25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  <a:tabLst>
                <a:tab pos="104139" algn="l"/>
              </a:tabLst>
            </a:pPr>
            <a:r>
              <a:rPr lang="en-GB" sz="1200" spc="-10" dirty="0">
                <a:solidFill>
                  <a:srgbClr val="00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RMG are acting as the Management Company for the Kensington Fields development,</a:t>
            </a:r>
          </a:p>
          <a:p>
            <a:pPr marL="171450" indent="-171450" algn="l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  <a:tabLst>
                <a:tab pos="104139" algn="l"/>
              </a:tabLst>
            </a:pPr>
            <a:r>
              <a:rPr lang="en-GB" sz="1200" spc="-10" dirty="0">
                <a:solidFill>
                  <a:srgbClr val="00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ensure maintenance of all the communal spaces and any areas of the development not scheduled for public adoption</a:t>
            </a:r>
          </a:p>
          <a:p>
            <a:pPr marL="171450" indent="-171450" algn="l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  <a:tabLst>
                <a:tab pos="104139" algn="l"/>
              </a:tabLst>
            </a:pPr>
            <a:r>
              <a:rPr lang="en-GB" sz="1200" spc="-10" dirty="0">
                <a:solidFill>
                  <a:srgbClr val="00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sales executive will have provided you with information relating to the management company and their obligations.</a:t>
            </a:r>
            <a:endParaRPr lang="en-GB" sz="1100" dirty="0">
              <a:solidFill>
                <a:srgbClr val="004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78667EA-083E-4C8A-1B2D-56EE70F82C2A}"/>
              </a:ext>
            </a:extLst>
          </p:cNvPr>
          <p:cNvSpPr txBox="1"/>
          <p:nvPr/>
        </p:nvSpPr>
        <p:spPr>
          <a:xfrm>
            <a:off x="3860750" y="3036650"/>
            <a:ext cx="3145064" cy="30777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spcBef>
                <a:spcPts val="409"/>
              </a:spcBef>
            </a:pPr>
            <a:r>
              <a:rPr b="1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  <a:r>
              <a:rPr lang="en-GB" sz="24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000" spc="-1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1000m of hedgerow planted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 friendly installations such as log piles and insect hotels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Wildflower Meadow Installed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Square Meters of Bulb planting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 New trees planted in public open spaces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Hedgehog Highway linking public spaces to private gardens</a:t>
            </a:r>
          </a:p>
          <a:p>
            <a:pPr algn="l">
              <a:spcBef>
                <a:spcPts val="600"/>
              </a:spcBef>
            </a:pPr>
            <a:r>
              <a:rPr lang="en-GB" sz="13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60680" indent="-85090">
              <a:spcBef>
                <a:spcPts val="1230"/>
              </a:spcBef>
              <a:buFont typeface="Arial"/>
              <a:buChar char="•"/>
              <a:tabLst>
                <a:tab pos="360680" algn="l"/>
              </a:tabLst>
            </a:pPr>
            <a:endParaRPr lang="en-GB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BC0DFFD-B42B-9430-A965-DB2DB64884B0}"/>
              </a:ext>
            </a:extLst>
          </p:cNvPr>
          <p:cNvSpPr txBox="1"/>
          <p:nvPr/>
        </p:nvSpPr>
        <p:spPr>
          <a:xfrm>
            <a:off x="564436" y="464523"/>
            <a:ext cx="6165741" cy="1818447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r>
              <a:rPr b="1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sz="2200" b="1" dirty="0">
              <a:solidFill>
                <a:srgbClr val="004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294640" algn="l"/>
              </a:tabLst>
            </a:pPr>
            <a:r>
              <a:rPr lang="en-GB" sz="12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Attenuation Ponds already installed to the development</a:t>
            </a:r>
          </a:p>
          <a:p>
            <a:pPr marL="180000" indent="-1800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294640" algn="l"/>
              </a:tabLst>
            </a:pPr>
            <a:r>
              <a:rPr lang="en-GB" sz="12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LEAPS to be installed near to apartments once the area in practical and safe to access</a:t>
            </a:r>
          </a:p>
          <a:p>
            <a:pPr marL="180000" indent="-1800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294640" algn="l"/>
              </a:tabLst>
            </a:pPr>
            <a:r>
              <a:rPr lang="en-GB" sz="12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dates for Road and Public Footpaths to be carried out with in the 12 months following completion of the development</a:t>
            </a:r>
          </a:p>
          <a:p>
            <a:pPr>
              <a:lnSpc>
                <a:spcPct val="100000"/>
              </a:lnSpc>
              <a:spcBef>
                <a:spcPts val="670"/>
              </a:spcBef>
              <a:tabLst>
                <a:tab pos="294640" algn="l"/>
              </a:tabLst>
            </a:pPr>
            <a:endParaRPr lang="en-GB" sz="900" spc="-10" dirty="0">
              <a:solidFill>
                <a:srgbClr val="004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4640" indent="-123825">
              <a:lnSpc>
                <a:spcPct val="100000"/>
              </a:lnSpc>
              <a:spcBef>
                <a:spcPts val="670"/>
              </a:spcBef>
              <a:buChar char="•"/>
              <a:tabLst>
                <a:tab pos="294640" algn="l"/>
              </a:tabLst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2296D962-FF38-EA3E-261F-66AA15CCE0CB}"/>
              </a:ext>
            </a:extLst>
          </p:cNvPr>
          <p:cNvSpPr txBox="1"/>
          <p:nvPr/>
        </p:nvSpPr>
        <p:spPr>
          <a:xfrm>
            <a:off x="564436" y="8082201"/>
            <a:ext cx="6671518" cy="1577355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5"/>
              </a:spcBef>
            </a:pPr>
            <a:r>
              <a:rPr b="1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b="1" dirty="0">
              <a:solidFill>
                <a:srgbClr val="004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r>
              <a:rPr lang="en-GB" sz="13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</a:t>
            </a:r>
            <a:r>
              <a:rPr lang="en-GB" sz="1300" spc="-10" dirty="0" err="1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Electricy</a:t>
            </a:r>
            <a:r>
              <a:rPr lang="en-GB" sz="13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British Gas</a:t>
            </a:r>
          </a:p>
          <a:p>
            <a:pPr>
              <a:lnSpc>
                <a:spcPct val="100000"/>
              </a:lnSpc>
              <a:spcBef>
                <a:spcPts val="310"/>
              </a:spcBef>
            </a:pPr>
            <a:r>
              <a:rPr lang="en-GB" sz="13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– IWNL for the majority of the development although some plots are serviced by Yorkshire Water, information available on request</a:t>
            </a:r>
          </a:p>
          <a:p>
            <a:pPr>
              <a:lnSpc>
                <a:spcPct val="100000"/>
              </a:lnSpc>
              <a:spcBef>
                <a:spcPts val="310"/>
              </a:spcBef>
            </a:pPr>
            <a:r>
              <a:rPr lang="en-GB" sz="1300" spc="-1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 – BT and VM</a:t>
            </a:r>
            <a:endParaRPr lang="en-GB" sz="1300" spc="-10" dirty="0">
              <a:solidFill>
                <a:srgbClr val="004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790">
              <a:lnSpc>
                <a:spcPct val="100000"/>
              </a:lnSpc>
              <a:spcBef>
                <a:spcPts val="310"/>
              </a:spcBef>
            </a:pPr>
            <a:endParaRPr lang="en-GB" sz="1000" spc="-10" dirty="0">
              <a:solidFill>
                <a:srgbClr val="004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790">
              <a:lnSpc>
                <a:spcPct val="100000"/>
              </a:lnSpc>
              <a:spcBef>
                <a:spcPts val="310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4A01FF-D8C5-038B-31F7-2701BF58713F}"/>
              </a:ext>
            </a:extLst>
          </p:cNvPr>
          <p:cNvSpPr/>
          <p:nvPr/>
        </p:nvSpPr>
        <p:spPr>
          <a:xfrm>
            <a:off x="379439" y="360621"/>
            <a:ext cx="6797621" cy="2383345"/>
          </a:xfrm>
          <a:prstGeom prst="rect">
            <a:avLst/>
          </a:prstGeom>
          <a:noFill/>
          <a:ln w="12700">
            <a:solidFill>
              <a:srgbClr val="376C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944651-06AF-816B-3459-0C99C2BCA312}"/>
              </a:ext>
            </a:extLst>
          </p:cNvPr>
          <p:cNvSpPr/>
          <p:nvPr/>
        </p:nvSpPr>
        <p:spPr>
          <a:xfrm>
            <a:off x="379439" y="7912919"/>
            <a:ext cx="6797621" cy="2054409"/>
          </a:xfrm>
          <a:prstGeom prst="rect">
            <a:avLst/>
          </a:prstGeom>
          <a:noFill/>
          <a:ln w="12700">
            <a:solidFill>
              <a:srgbClr val="376C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2DB77DFA-BB9E-29D7-A596-0EB27F0023E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5449370" y="10371908"/>
            <a:ext cx="1744494" cy="16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50"/>
              </a:spcBef>
            </a:pP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countryside</a:t>
            </a:r>
            <a:r>
              <a:rPr lang="en-GB" spc="-10" dirty="0">
                <a:latin typeface="Arial" panose="020B0604020202020204" pitchFamily="34" charset="0"/>
                <a:cs typeface="Arial" panose="020B0604020202020204" pitchFamily="34" charset="0"/>
              </a:rPr>
              <a:t>homes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643938" y="10420162"/>
            <a:ext cx="535940" cy="9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0"/>
              </a:lnSpc>
            </a:pPr>
            <a:r>
              <a:rPr sz="600" spc="-20" dirty="0">
                <a:solidFill>
                  <a:srgbClr val="004751"/>
                </a:solidFill>
                <a:latin typeface="Gill Sans Nova Book"/>
                <a:cs typeface="Gill Sans Nova Book"/>
              </a:rPr>
              <a:t>GDD52316/11.19</a:t>
            </a:r>
            <a:endParaRPr sz="600">
              <a:latin typeface="Gill Sans Nova Book"/>
              <a:cs typeface="Gill Sans Nova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9138005"/>
            <a:ext cx="7560309" cy="1554480"/>
          </a:xfrm>
          <a:custGeom>
            <a:avLst/>
            <a:gdLst/>
            <a:ahLst/>
            <a:cxnLst/>
            <a:rect l="l" t="t" r="r" b="b"/>
            <a:pathLst>
              <a:path w="7560309" h="1554479">
                <a:moveTo>
                  <a:pt x="0" y="1553997"/>
                </a:moveTo>
                <a:lnTo>
                  <a:pt x="7560005" y="1553997"/>
                </a:lnTo>
                <a:lnTo>
                  <a:pt x="7560005" y="0"/>
                </a:lnTo>
                <a:lnTo>
                  <a:pt x="0" y="0"/>
                </a:lnTo>
                <a:lnTo>
                  <a:pt x="0" y="1553997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7299" y="9359658"/>
            <a:ext cx="4548505" cy="101981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sz="105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patience</a:t>
            </a:r>
            <a:r>
              <a:rPr sz="105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sz="10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sz="10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sz="10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5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sz="10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place.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sz="105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disruption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sz="105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appreciate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05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dirty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questions,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you’d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05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z="105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feedback,</a:t>
            </a:r>
            <a:r>
              <a:rPr sz="105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05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emailing</a:t>
            </a:r>
            <a:r>
              <a:rPr sz="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GB" sz="1350" b="1" spc="-10">
                <a:solidFill>
                  <a:srgbClr val="BEE3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Kensington </a:t>
            </a:r>
            <a:r>
              <a:rPr lang="en-GB" sz="1350" b="1" spc="-10" dirty="0">
                <a:solidFill>
                  <a:srgbClr val="BEE3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sz="1350" b="1" spc="-10" dirty="0">
                <a:solidFill>
                  <a:srgbClr val="BEE3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350" b="1" spc="-10" dirty="0">
                <a:solidFill>
                  <a:srgbClr val="BEE3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Countryside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2" name="object 282"/>
          <p:cNvGrpSpPr/>
          <p:nvPr/>
        </p:nvGrpSpPr>
        <p:grpSpPr>
          <a:xfrm>
            <a:off x="5576803" y="9525635"/>
            <a:ext cx="1680210" cy="850265"/>
            <a:chOff x="5576803" y="9387699"/>
            <a:chExt cx="1680210" cy="850265"/>
          </a:xfrm>
        </p:grpSpPr>
        <p:sp>
          <p:nvSpPr>
            <p:cNvPr id="283" name="object 283"/>
            <p:cNvSpPr/>
            <p:nvPr/>
          </p:nvSpPr>
          <p:spPr>
            <a:xfrm>
              <a:off x="6161382" y="10109471"/>
              <a:ext cx="510540" cy="128270"/>
            </a:xfrm>
            <a:custGeom>
              <a:avLst/>
              <a:gdLst/>
              <a:ahLst/>
              <a:cxnLst/>
              <a:rect l="l" t="t" r="r" b="b"/>
              <a:pathLst>
                <a:path w="510540" h="128270">
                  <a:moveTo>
                    <a:pt x="13906" y="0"/>
                  </a:moveTo>
                  <a:lnTo>
                    <a:pt x="0" y="0"/>
                  </a:lnTo>
                  <a:lnTo>
                    <a:pt x="0" y="126428"/>
                  </a:lnTo>
                  <a:lnTo>
                    <a:pt x="13906" y="126428"/>
                  </a:lnTo>
                  <a:lnTo>
                    <a:pt x="13906" y="69138"/>
                  </a:lnTo>
                  <a:lnTo>
                    <a:pt x="104559" y="69138"/>
                  </a:lnTo>
                  <a:lnTo>
                    <a:pt x="104559" y="56349"/>
                  </a:lnTo>
                  <a:lnTo>
                    <a:pt x="13906" y="56349"/>
                  </a:lnTo>
                  <a:lnTo>
                    <a:pt x="13906" y="0"/>
                  </a:lnTo>
                  <a:close/>
                </a:path>
                <a:path w="510540" h="128270">
                  <a:moveTo>
                    <a:pt x="104559" y="69138"/>
                  </a:moveTo>
                  <a:lnTo>
                    <a:pt x="90652" y="69138"/>
                  </a:lnTo>
                  <a:lnTo>
                    <a:pt x="90652" y="126428"/>
                  </a:lnTo>
                  <a:lnTo>
                    <a:pt x="104559" y="126428"/>
                  </a:lnTo>
                  <a:lnTo>
                    <a:pt x="104559" y="69138"/>
                  </a:lnTo>
                  <a:close/>
                </a:path>
                <a:path w="510540" h="128270">
                  <a:moveTo>
                    <a:pt x="104559" y="0"/>
                  </a:moveTo>
                  <a:lnTo>
                    <a:pt x="90652" y="0"/>
                  </a:lnTo>
                  <a:lnTo>
                    <a:pt x="90652" y="56349"/>
                  </a:lnTo>
                  <a:lnTo>
                    <a:pt x="104559" y="56349"/>
                  </a:lnTo>
                  <a:lnTo>
                    <a:pt x="104559" y="0"/>
                  </a:lnTo>
                  <a:close/>
                </a:path>
                <a:path w="510540" h="128270">
                  <a:moveTo>
                    <a:pt x="169240" y="41529"/>
                  </a:moveTo>
                  <a:lnTo>
                    <a:pt x="151224" y="44872"/>
                  </a:lnTo>
                  <a:lnTo>
                    <a:pt x="137431" y="54106"/>
                  </a:lnTo>
                  <a:lnTo>
                    <a:pt x="128608" y="68034"/>
                  </a:lnTo>
                  <a:lnTo>
                    <a:pt x="125501" y="85458"/>
                  </a:lnTo>
                  <a:lnTo>
                    <a:pt x="128368" y="101035"/>
                  </a:lnTo>
                  <a:lnTo>
                    <a:pt x="136761" y="114700"/>
                  </a:lnTo>
                  <a:lnTo>
                    <a:pt x="150367" y="124402"/>
                  </a:lnTo>
                  <a:lnTo>
                    <a:pt x="168871" y="128092"/>
                  </a:lnTo>
                  <a:lnTo>
                    <a:pt x="184518" y="125383"/>
                  </a:lnTo>
                  <a:lnTo>
                    <a:pt x="198510" y="117268"/>
                  </a:lnTo>
                  <a:lnTo>
                    <a:pt x="198867" y="116789"/>
                  </a:lnTo>
                  <a:lnTo>
                    <a:pt x="169062" y="116789"/>
                  </a:lnTo>
                  <a:lnTo>
                    <a:pt x="156933" y="114517"/>
                  </a:lnTo>
                  <a:lnTo>
                    <a:pt x="147237" y="108073"/>
                  </a:lnTo>
                  <a:lnTo>
                    <a:pt x="140808" y="98015"/>
                  </a:lnTo>
                  <a:lnTo>
                    <a:pt x="138579" y="85458"/>
                  </a:lnTo>
                  <a:lnTo>
                    <a:pt x="138511" y="84721"/>
                  </a:lnTo>
                  <a:lnTo>
                    <a:pt x="140797" y="71680"/>
                  </a:lnTo>
                  <a:lnTo>
                    <a:pt x="147145" y="61569"/>
                  </a:lnTo>
                  <a:lnTo>
                    <a:pt x="156622" y="55106"/>
                  </a:lnTo>
                  <a:lnTo>
                    <a:pt x="168325" y="52832"/>
                  </a:lnTo>
                  <a:lnTo>
                    <a:pt x="198774" y="52832"/>
                  </a:lnTo>
                  <a:lnTo>
                    <a:pt x="186393" y="44733"/>
                  </a:lnTo>
                  <a:lnTo>
                    <a:pt x="169240" y="41529"/>
                  </a:lnTo>
                  <a:close/>
                </a:path>
                <a:path w="510540" h="128270">
                  <a:moveTo>
                    <a:pt x="198774" y="52832"/>
                  </a:moveTo>
                  <a:lnTo>
                    <a:pt x="168325" y="52832"/>
                  </a:lnTo>
                  <a:lnTo>
                    <a:pt x="180385" y="54973"/>
                  </a:lnTo>
                  <a:lnTo>
                    <a:pt x="190285" y="61199"/>
                  </a:lnTo>
                  <a:lnTo>
                    <a:pt x="196988" y="71214"/>
                  </a:lnTo>
                  <a:lnTo>
                    <a:pt x="199453" y="84721"/>
                  </a:lnTo>
                  <a:lnTo>
                    <a:pt x="197258" y="97474"/>
                  </a:lnTo>
                  <a:lnTo>
                    <a:pt x="191068" y="107637"/>
                  </a:lnTo>
                  <a:lnTo>
                    <a:pt x="181472" y="114359"/>
                  </a:lnTo>
                  <a:lnTo>
                    <a:pt x="169062" y="116789"/>
                  </a:lnTo>
                  <a:lnTo>
                    <a:pt x="198867" y="116789"/>
                  </a:lnTo>
                  <a:lnTo>
                    <a:pt x="208573" y="103767"/>
                  </a:lnTo>
                  <a:lnTo>
                    <a:pt x="212318" y="85458"/>
                  </a:lnTo>
                  <a:lnTo>
                    <a:pt x="212399" y="84721"/>
                  </a:lnTo>
                  <a:lnTo>
                    <a:pt x="209152" y="67407"/>
                  </a:lnTo>
                  <a:lnTo>
                    <a:pt x="200085" y="53689"/>
                  </a:lnTo>
                  <a:lnTo>
                    <a:pt x="198774" y="52832"/>
                  </a:lnTo>
                  <a:close/>
                </a:path>
                <a:path w="510540" h="128270">
                  <a:moveTo>
                    <a:pt x="243954" y="43192"/>
                  </a:moveTo>
                  <a:lnTo>
                    <a:pt x="231533" y="43192"/>
                  </a:lnTo>
                  <a:lnTo>
                    <a:pt x="231533" y="126428"/>
                  </a:lnTo>
                  <a:lnTo>
                    <a:pt x="243954" y="126428"/>
                  </a:lnTo>
                  <a:lnTo>
                    <a:pt x="243954" y="65811"/>
                  </a:lnTo>
                  <a:lnTo>
                    <a:pt x="248794" y="60175"/>
                  </a:lnTo>
                  <a:lnTo>
                    <a:pt x="254198" y="55911"/>
                  </a:lnTo>
                  <a:lnTo>
                    <a:pt x="254468" y="55791"/>
                  </a:lnTo>
                  <a:lnTo>
                    <a:pt x="243954" y="55791"/>
                  </a:lnTo>
                  <a:lnTo>
                    <a:pt x="243954" y="43192"/>
                  </a:lnTo>
                  <a:close/>
                </a:path>
                <a:path w="510540" h="128270">
                  <a:moveTo>
                    <a:pt x="291829" y="52273"/>
                  </a:moveTo>
                  <a:lnTo>
                    <a:pt x="266941" y="52273"/>
                  </a:lnTo>
                  <a:lnTo>
                    <a:pt x="274938" y="53675"/>
                  </a:lnTo>
                  <a:lnTo>
                    <a:pt x="280608" y="57927"/>
                  </a:lnTo>
                  <a:lnTo>
                    <a:pt x="283984" y="65099"/>
                  </a:lnTo>
                  <a:lnTo>
                    <a:pt x="285000" y="74333"/>
                  </a:lnTo>
                  <a:lnTo>
                    <a:pt x="285102" y="126428"/>
                  </a:lnTo>
                  <a:lnTo>
                    <a:pt x="297522" y="126428"/>
                  </a:lnTo>
                  <a:lnTo>
                    <a:pt x="297522" y="66179"/>
                  </a:lnTo>
                  <a:lnTo>
                    <a:pt x="302566" y="60175"/>
                  </a:lnTo>
                  <a:lnTo>
                    <a:pt x="305068" y="58204"/>
                  </a:lnTo>
                  <a:lnTo>
                    <a:pt x="295109" y="58204"/>
                  </a:lnTo>
                  <a:lnTo>
                    <a:pt x="291829" y="52273"/>
                  </a:lnTo>
                  <a:close/>
                </a:path>
                <a:path w="510540" h="128270">
                  <a:moveTo>
                    <a:pt x="345253" y="52463"/>
                  </a:moveTo>
                  <a:lnTo>
                    <a:pt x="319405" y="52463"/>
                  </a:lnTo>
                  <a:lnTo>
                    <a:pt x="327627" y="53945"/>
                  </a:lnTo>
                  <a:lnTo>
                    <a:pt x="333606" y="58345"/>
                  </a:lnTo>
                  <a:lnTo>
                    <a:pt x="337257" y="65595"/>
                  </a:lnTo>
                  <a:lnTo>
                    <a:pt x="338447" y="75260"/>
                  </a:lnTo>
                  <a:lnTo>
                    <a:pt x="338493" y="126428"/>
                  </a:lnTo>
                  <a:lnTo>
                    <a:pt x="351091" y="126428"/>
                  </a:lnTo>
                  <a:lnTo>
                    <a:pt x="351091" y="74333"/>
                  </a:lnTo>
                  <a:lnTo>
                    <a:pt x="349306" y="60372"/>
                  </a:lnTo>
                  <a:lnTo>
                    <a:pt x="345253" y="52463"/>
                  </a:lnTo>
                  <a:close/>
                </a:path>
                <a:path w="510540" h="128270">
                  <a:moveTo>
                    <a:pt x="323481" y="41529"/>
                  </a:moveTo>
                  <a:lnTo>
                    <a:pt x="316126" y="42491"/>
                  </a:lnTo>
                  <a:lnTo>
                    <a:pt x="309295" y="45485"/>
                  </a:lnTo>
                  <a:lnTo>
                    <a:pt x="302464" y="50669"/>
                  </a:lnTo>
                  <a:lnTo>
                    <a:pt x="295109" y="58204"/>
                  </a:lnTo>
                  <a:lnTo>
                    <a:pt x="305068" y="58204"/>
                  </a:lnTo>
                  <a:lnTo>
                    <a:pt x="307978" y="55911"/>
                  </a:lnTo>
                  <a:lnTo>
                    <a:pt x="313664" y="53328"/>
                  </a:lnTo>
                  <a:lnTo>
                    <a:pt x="319405" y="52463"/>
                  </a:lnTo>
                  <a:lnTo>
                    <a:pt x="345253" y="52463"/>
                  </a:lnTo>
                  <a:lnTo>
                    <a:pt x="344030" y="50077"/>
                  </a:lnTo>
                  <a:lnTo>
                    <a:pt x="335382" y="43709"/>
                  </a:lnTo>
                  <a:lnTo>
                    <a:pt x="323481" y="41529"/>
                  </a:lnTo>
                  <a:close/>
                </a:path>
                <a:path w="510540" h="128270">
                  <a:moveTo>
                    <a:pt x="270649" y="41529"/>
                  </a:moveTo>
                  <a:lnTo>
                    <a:pt x="263397" y="42428"/>
                  </a:lnTo>
                  <a:lnTo>
                    <a:pt x="256601" y="45116"/>
                  </a:lnTo>
                  <a:lnTo>
                    <a:pt x="250156" y="49576"/>
                  </a:lnTo>
                  <a:lnTo>
                    <a:pt x="243954" y="55791"/>
                  </a:lnTo>
                  <a:lnTo>
                    <a:pt x="254468" y="55791"/>
                  </a:lnTo>
                  <a:lnTo>
                    <a:pt x="260222" y="53215"/>
                  </a:lnTo>
                  <a:lnTo>
                    <a:pt x="266941" y="52273"/>
                  </a:lnTo>
                  <a:lnTo>
                    <a:pt x="291829" y="52273"/>
                  </a:lnTo>
                  <a:lnTo>
                    <a:pt x="291030" y="50830"/>
                  </a:lnTo>
                  <a:lnTo>
                    <a:pt x="285384" y="45627"/>
                  </a:lnTo>
                  <a:lnTo>
                    <a:pt x="278486" y="42545"/>
                  </a:lnTo>
                  <a:lnTo>
                    <a:pt x="270649" y="41529"/>
                  </a:lnTo>
                  <a:close/>
                </a:path>
                <a:path w="510540" h="128270">
                  <a:moveTo>
                    <a:pt x="407263" y="41529"/>
                  </a:moveTo>
                  <a:lnTo>
                    <a:pt x="391553" y="44781"/>
                  </a:lnTo>
                  <a:lnTo>
                    <a:pt x="379577" y="53786"/>
                  </a:lnTo>
                  <a:lnTo>
                    <a:pt x="371944" y="67412"/>
                  </a:lnTo>
                  <a:lnTo>
                    <a:pt x="369265" y="84531"/>
                  </a:lnTo>
                  <a:lnTo>
                    <a:pt x="372456" y="102599"/>
                  </a:lnTo>
                  <a:lnTo>
                    <a:pt x="381173" y="116322"/>
                  </a:lnTo>
                  <a:lnTo>
                    <a:pt x="394130" y="125039"/>
                  </a:lnTo>
                  <a:lnTo>
                    <a:pt x="410044" y="128092"/>
                  </a:lnTo>
                  <a:lnTo>
                    <a:pt x="418250" y="127574"/>
                  </a:lnTo>
                  <a:lnTo>
                    <a:pt x="426075" y="125891"/>
                  </a:lnTo>
                  <a:lnTo>
                    <a:pt x="433762" y="122852"/>
                  </a:lnTo>
                  <a:lnTo>
                    <a:pt x="441553" y="118262"/>
                  </a:lnTo>
                  <a:lnTo>
                    <a:pt x="441553" y="116230"/>
                  </a:lnTo>
                  <a:lnTo>
                    <a:pt x="411721" y="116230"/>
                  </a:lnTo>
                  <a:lnTo>
                    <a:pt x="398902" y="113536"/>
                  </a:lnTo>
                  <a:lnTo>
                    <a:pt x="389682" y="106495"/>
                  </a:lnTo>
                  <a:lnTo>
                    <a:pt x="384112" y="96674"/>
                  </a:lnTo>
                  <a:lnTo>
                    <a:pt x="382244" y="85636"/>
                  </a:lnTo>
                  <a:lnTo>
                    <a:pt x="382244" y="84340"/>
                  </a:lnTo>
                  <a:lnTo>
                    <a:pt x="442861" y="84340"/>
                  </a:lnTo>
                  <a:lnTo>
                    <a:pt x="441624" y="76377"/>
                  </a:lnTo>
                  <a:lnTo>
                    <a:pt x="382612" y="76377"/>
                  </a:lnTo>
                  <a:lnTo>
                    <a:pt x="385211" y="66959"/>
                  </a:lnTo>
                  <a:lnTo>
                    <a:pt x="390467" y="59439"/>
                  </a:lnTo>
                  <a:lnTo>
                    <a:pt x="397914" y="54457"/>
                  </a:lnTo>
                  <a:lnTo>
                    <a:pt x="407085" y="52654"/>
                  </a:lnTo>
                  <a:lnTo>
                    <a:pt x="432697" y="52654"/>
                  </a:lnTo>
                  <a:lnTo>
                    <a:pt x="421662" y="44385"/>
                  </a:lnTo>
                  <a:lnTo>
                    <a:pt x="407263" y="41529"/>
                  </a:lnTo>
                  <a:close/>
                </a:path>
                <a:path w="510540" h="128270">
                  <a:moveTo>
                    <a:pt x="441553" y="105841"/>
                  </a:moveTo>
                  <a:lnTo>
                    <a:pt x="434652" y="110283"/>
                  </a:lnTo>
                  <a:lnTo>
                    <a:pt x="427332" y="113541"/>
                  </a:lnTo>
                  <a:lnTo>
                    <a:pt x="419665" y="115546"/>
                  </a:lnTo>
                  <a:lnTo>
                    <a:pt x="411721" y="116230"/>
                  </a:lnTo>
                  <a:lnTo>
                    <a:pt x="441553" y="116230"/>
                  </a:lnTo>
                  <a:lnTo>
                    <a:pt x="441553" y="105841"/>
                  </a:lnTo>
                  <a:close/>
                </a:path>
                <a:path w="510540" h="128270">
                  <a:moveTo>
                    <a:pt x="432697" y="52654"/>
                  </a:moveTo>
                  <a:lnTo>
                    <a:pt x="407085" y="52654"/>
                  </a:lnTo>
                  <a:lnTo>
                    <a:pt x="416357" y="54275"/>
                  </a:lnTo>
                  <a:lnTo>
                    <a:pt x="423321" y="58953"/>
                  </a:lnTo>
                  <a:lnTo>
                    <a:pt x="427958" y="66413"/>
                  </a:lnTo>
                  <a:lnTo>
                    <a:pt x="430250" y="76377"/>
                  </a:lnTo>
                  <a:lnTo>
                    <a:pt x="441624" y="76377"/>
                  </a:lnTo>
                  <a:lnTo>
                    <a:pt x="440035" y="66153"/>
                  </a:lnTo>
                  <a:lnTo>
                    <a:pt x="432777" y="52714"/>
                  </a:lnTo>
                  <a:close/>
                </a:path>
                <a:path w="510540" h="128270">
                  <a:moveTo>
                    <a:pt x="456565" y="107137"/>
                  </a:moveTo>
                  <a:lnTo>
                    <a:pt x="456565" y="120865"/>
                  </a:lnTo>
                  <a:lnTo>
                    <a:pt x="463991" y="124341"/>
                  </a:lnTo>
                  <a:lnTo>
                    <a:pt x="470496" y="126565"/>
                  </a:lnTo>
                  <a:lnTo>
                    <a:pt x="476621" y="127745"/>
                  </a:lnTo>
                  <a:lnTo>
                    <a:pt x="482904" y="128092"/>
                  </a:lnTo>
                  <a:lnTo>
                    <a:pt x="495243" y="125983"/>
                  </a:lnTo>
                  <a:lnTo>
                    <a:pt x="503778" y="120538"/>
                  </a:lnTo>
                  <a:lnTo>
                    <a:pt x="506152" y="116967"/>
                  </a:lnTo>
                  <a:lnTo>
                    <a:pt x="481965" y="116967"/>
                  </a:lnTo>
                  <a:lnTo>
                    <a:pt x="475988" y="116266"/>
                  </a:lnTo>
                  <a:lnTo>
                    <a:pt x="469474" y="114280"/>
                  </a:lnTo>
                  <a:lnTo>
                    <a:pt x="462855" y="111180"/>
                  </a:lnTo>
                  <a:lnTo>
                    <a:pt x="456565" y="107137"/>
                  </a:lnTo>
                  <a:close/>
                </a:path>
                <a:path w="510540" h="128270">
                  <a:moveTo>
                    <a:pt x="490867" y="41529"/>
                  </a:moveTo>
                  <a:lnTo>
                    <a:pt x="482904" y="41529"/>
                  </a:lnTo>
                  <a:lnTo>
                    <a:pt x="472382" y="43115"/>
                  </a:lnTo>
                  <a:lnTo>
                    <a:pt x="464242" y="47550"/>
                  </a:lnTo>
                  <a:lnTo>
                    <a:pt x="458987" y="54350"/>
                  </a:lnTo>
                  <a:lnTo>
                    <a:pt x="457123" y="63030"/>
                  </a:lnTo>
                  <a:lnTo>
                    <a:pt x="458448" y="70707"/>
                  </a:lnTo>
                  <a:lnTo>
                    <a:pt x="462294" y="77065"/>
                  </a:lnTo>
                  <a:lnTo>
                    <a:pt x="468466" y="82520"/>
                  </a:lnTo>
                  <a:lnTo>
                    <a:pt x="476770" y="87490"/>
                  </a:lnTo>
                  <a:lnTo>
                    <a:pt x="487394" y="93359"/>
                  </a:lnTo>
                  <a:lnTo>
                    <a:pt x="493579" y="97732"/>
                  </a:lnTo>
                  <a:lnTo>
                    <a:pt x="496458" y="101620"/>
                  </a:lnTo>
                  <a:lnTo>
                    <a:pt x="497166" y="106032"/>
                  </a:lnTo>
                  <a:lnTo>
                    <a:pt x="497166" y="111963"/>
                  </a:lnTo>
                  <a:lnTo>
                    <a:pt x="492163" y="116967"/>
                  </a:lnTo>
                  <a:lnTo>
                    <a:pt x="506152" y="116967"/>
                  </a:lnTo>
                  <a:lnTo>
                    <a:pt x="508734" y="113079"/>
                  </a:lnTo>
                  <a:lnTo>
                    <a:pt x="510336" y="104927"/>
                  </a:lnTo>
                  <a:lnTo>
                    <a:pt x="508558" y="96414"/>
                  </a:lnTo>
                  <a:lnTo>
                    <a:pt x="503755" y="89536"/>
                  </a:lnTo>
                  <a:lnTo>
                    <a:pt x="496727" y="83908"/>
                  </a:lnTo>
                  <a:lnTo>
                    <a:pt x="488276" y="79146"/>
                  </a:lnTo>
                  <a:lnTo>
                    <a:pt x="472516" y="71183"/>
                  </a:lnTo>
                  <a:lnTo>
                    <a:pt x="470103" y="68033"/>
                  </a:lnTo>
                  <a:lnTo>
                    <a:pt x="470103" y="56718"/>
                  </a:lnTo>
                  <a:lnTo>
                    <a:pt x="474370" y="52654"/>
                  </a:lnTo>
                  <a:lnTo>
                    <a:pt x="506437" y="52654"/>
                  </a:lnTo>
                  <a:lnTo>
                    <a:pt x="506437" y="48006"/>
                  </a:lnTo>
                  <a:lnTo>
                    <a:pt x="498652" y="43561"/>
                  </a:lnTo>
                  <a:lnTo>
                    <a:pt x="490867" y="41529"/>
                  </a:lnTo>
                  <a:close/>
                </a:path>
                <a:path w="510540" h="128270">
                  <a:moveTo>
                    <a:pt x="506437" y="52654"/>
                  </a:moveTo>
                  <a:lnTo>
                    <a:pt x="491058" y="52654"/>
                  </a:lnTo>
                  <a:lnTo>
                    <a:pt x="497916" y="55422"/>
                  </a:lnTo>
                  <a:lnTo>
                    <a:pt x="506437" y="60794"/>
                  </a:lnTo>
                  <a:lnTo>
                    <a:pt x="506437" y="526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7777" y="9892775"/>
              <a:ext cx="149275" cy="142798"/>
            </a:xfrm>
            <a:prstGeom prst="rect">
              <a:avLst/>
            </a:prstGeom>
          </p:spPr>
        </p:pic>
        <p:pic>
          <p:nvPicPr>
            <p:cNvPr id="285" name="object 28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285" y="9894525"/>
              <a:ext cx="120688" cy="141046"/>
            </a:xfrm>
            <a:prstGeom prst="rect">
              <a:avLst/>
            </a:prstGeom>
          </p:spPr>
        </p:pic>
        <p:pic>
          <p:nvPicPr>
            <p:cNvPr id="286" name="object 28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2902" y="9894523"/>
              <a:ext cx="121716" cy="139280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6292964" y="9894620"/>
              <a:ext cx="117475" cy="139700"/>
            </a:xfrm>
            <a:custGeom>
              <a:avLst/>
              <a:gdLst/>
              <a:ahLst/>
              <a:cxnLst/>
              <a:rect l="l" t="t" r="r" b="b"/>
              <a:pathLst>
                <a:path w="117475" h="139700">
                  <a:moveTo>
                    <a:pt x="117119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46215" y="22860"/>
                  </a:lnTo>
                  <a:lnTo>
                    <a:pt x="46215" y="139700"/>
                  </a:lnTo>
                  <a:lnTo>
                    <a:pt x="71120" y="139700"/>
                  </a:lnTo>
                  <a:lnTo>
                    <a:pt x="71120" y="22860"/>
                  </a:lnTo>
                  <a:lnTo>
                    <a:pt x="117119" y="22860"/>
                  </a:lnTo>
                  <a:lnTo>
                    <a:pt x="117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8953" y="9894524"/>
              <a:ext cx="130035" cy="139280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69675" y="9892780"/>
              <a:ext cx="81292" cy="142798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6913956" y="9894519"/>
              <a:ext cx="25400" cy="139700"/>
            </a:xfrm>
            <a:custGeom>
              <a:avLst/>
              <a:gdLst/>
              <a:ahLst/>
              <a:cxnLst/>
              <a:rect l="l" t="t" r="r" b="b"/>
              <a:pathLst>
                <a:path w="25400" h="139700">
                  <a:moveTo>
                    <a:pt x="24904" y="0"/>
                  </a:moveTo>
                  <a:lnTo>
                    <a:pt x="0" y="0"/>
                  </a:lnTo>
                  <a:lnTo>
                    <a:pt x="0" y="139280"/>
                  </a:lnTo>
                  <a:lnTo>
                    <a:pt x="24904" y="139280"/>
                  </a:lnTo>
                  <a:lnTo>
                    <a:pt x="24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6944" y="9894524"/>
              <a:ext cx="119532" cy="139280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75131" y="9894524"/>
              <a:ext cx="81711" cy="139280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6803" y="9892775"/>
              <a:ext cx="131660" cy="142798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2028" y="9894848"/>
              <a:ext cx="109816" cy="138747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6216692" y="9387699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194132" y="297815"/>
                  </a:moveTo>
                  <a:lnTo>
                    <a:pt x="158495" y="334556"/>
                  </a:lnTo>
                  <a:lnTo>
                    <a:pt x="154816" y="340100"/>
                  </a:lnTo>
                  <a:lnTo>
                    <a:pt x="153590" y="346424"/>
                  </a:lnTo>
                  <a:lnTo>
                    <a:pt x="154816" y="352747"/>
                  </a:lnTo>
                  <a:lnTo>
                    <a:pt x="158495" y="358292"/>
                  </a:lnTo>
                  <a:lnTo>
                    <a:pt x="199859" y="399796"/>
                  </a:lnTo>
                  <a:lnTo>
                    <a:pt x="241198" y="358254"/>
                  </a:lnTo>
                  <a:lnTo>
                    <a:pt x="242231" y="356692"/>
                  </a:lnTo>
                  <a:lnTo>
                    <a:pt x="199808" y="356692"/>
                  </a:lnTo>
                  <a:lnTo>
                    <a:pt x="196785" y="356603"/>
                  </a:lnTo>
                  <a:lnTo>
                    <a:pt x="194132" y="354037"/>
                  </a:lnTo>
                  <a:lnTo>
                    <a:pt x="194132" y="297815"/>
                  </a:lnTo>
                  <a:close/>
                </a:path>
                <a:path w="400050" h="400050">
                  <a:moveTo>
                    <a:pt x="205549" y="297776"/>
                  </a:moveTo>
                  <a:lnTo>
                    <a:pt x="205522" y="354037"/>
                  </a:lnTo>
                  <a:lnTo>
                    <a:pt x="202856" y="356603"/>
                  </a:lnTo>
                  <a:lnTo>
                    <a:pt x="199808" y="356654"/>
                  </a:lnTo>
                  <a:lnTo>
                    <a:pt x="242231" y="356692"/>
                  </a:lnTo>
                  <a:lnTo>
                    <a:pt x="244870" y="352704"/>
                  </a:lnTo>
                  <a:lnTo>
                    <a:pt x="246094" y="346379"/>
                  </a:lnTo>
                  <a:lnTo>
                    <a:pt x="244870" y="340055"/>
                  </a:lnTo>
                  <a:lnTo>
                    <a:pt x="241198" y="334505"/>
                  </a:lnTo>
                  <a:lnTo>
                    <a:pt x="205549" y="297776"/>
                  </a:lnTo>
                  <a:close/>
                </a:path>
                <a:path w="400050" h="400050">
                  <a:moveTo>
                    <a:pt x="242468" y="250571"/>
                  </a:moveTo>
                  <a:lnTo>
                    <a:pt x="210603" y="282448"/>
                  </a:lnTo>
                  <a:lnTo>
                    <a:pt x="261276" y="333121"/>
                  </a:lnTo>
                  <a:lnTo>
                    <a:pt x="332943" y="333121"/>
                  </a:lnTo>
                  <a:lnTo>
                    <a:pt x="332968" y="287070"/>
                  </a:lnTo>
                  <a:lnTo>
                    <a:pt x="278739" y="287070"/>
                  </a:lnTo>
                  <a:lnTo>
                    <a:pt x="274218" y="282333"/>
                  </a:lnTo>
                  <a:lnTo>
                    <a:pt x="242468" y="250571"/>
                  </a:lnTo>
                  <a:close/>
                </a:path>
                <a:path w="400050" h="400050">
                  <a:moveTo>
                    <a:pt x="117309" y="210629"/>
                  </a:moveTo>
                  <a:lnTo>
                    <a:pt x="66636" y="261302"/>
                  </a:lnTo>
                  <a:lnTo>
                    <a:pt x="66636" y="332968"/>
                  </a:lnTo>
                  <a:lnTo>
                    <a:pt x="138340" y="333006"/>
                  </a:lnTo>
                  <a:lnTo>
                    <a:pt x="184389" y="286969"/>
                  </a:lnTo>
                  <a:lnTo>
                    <a:pt x="120878" y="286969"/>
                  </a:lnTo>
                  <a:lnTo>
                    <a:pt x="112686" y="278765"/>
                  </a:lnTo>
                  <a:lnTo>
                    <a:pt x="116827" y="274853"/>
                  </a:lnTo>
                  <a:lnTo>
                    <a:pt x="149186" y="242493"/>
                  </a:lnTo>
                  <a:lnTo>
                    <a:pt x="117309" y="210629"/>
                  </a:lnTo>
                  <a:close/>
                </a:path>
                <a:path w="400050" h="400050">
                  <a:moveTo>
                    <a:pt x="282295" y="210731"/>
                  </a:moveTo>
                  <a:lnTo>
                    <a:pt x="250431" y="242595"/>
                  </a:lnTo>
                  <a:lnTo>
                    <a:pt x="282790" y="274967"/>
                  </a:lnTo>
                  <a:lnTo>
                    <a:pt x="286930" y="278879"/>
                  </a:lnTo>
                  <a:lnTo>
                    <a:pt x="278739" y="287070"/>
                  </a:lnTo>
                  <a:lnTo>
                    <a:pt x="332968" y="287070"/>
                  </a:lnTo>
                  <a:lnTo>
                    <a:pt x="332854" y="261302"/>
                  </a:lnTo>
                  <a:lnTo>
                    <a:pt x="282295" y="210731"/>
                  </a:lnTo>
                  <a:close/>
                </a:path>
                <a:path w="400050" h="400050">
                  <a:moveTo>
                    <a:pt x="157162" y="250469"/>
                  </a:moveTo>
                  <a:lnTo>
                    <a:pt x="124682" y="282930"/>
                  </a:lnTo>
                  <a:lnTo>
                    <a:pt x="120878" y="286969"/>
                  </a:lnTo>
                  <a:lnTo>
                    <a:pt x="184389" y="286969"/>
                  </a:lnTo>
                  <a:lnTo>
                    <a:pt x="189026" y="282333"/>
                  </a:lnTo>
                  <a:lnTo>
                    <a:pt x="157162" y="250469"/>
                  </a:lnTo>
                  <a:close/>
                </a:path>
                <a:path w="400050" h="400050">
                  <a:moveTo>
                    <a:pt x="346346" y="153666"/>
                  </a:moveTo>
                  <a:lnTo>
                    <a:pt x="340019" y="154893"/>
                  </a:lnTo>
                  <a:lnTo>
                    <a:pt x="334467" y="158572"/>
                  </a:lnTo>
                  <a:lnTo>
                    <a:pt x="297738" y="194208"/>
                  </a:lnTo>
                  <a:lnTo>
                    <a:pt x="353974" y="194208"/>
                  </a:lnTo>
                  <a:lnTo>
                    <a:pt x="356528" y="196837"/>
                  </a:lnTo>
                  <a:lnTo>
                    <a:pt x="356615" y="199936"/>
                  </a:lnTo>
                  <a:lnTo>
                    <a:pt x="356577" y="202958"/>
                  </a:lnTo>
                  <a:lnTo>
                    <a:pt x="353999" y="205625"/>
                  </a:lnTo>
                  <a:lnTo>
                    <a:pt x="297789" y="205625"/>
                  </a:lnTo>
                  <a:lnTo>
                    <a:pt x="334517" y="241274"/>
                  </a:lnTo>
                  <a:lnTo>
                    <a:pt x="340068" y="244946"/>
                  </a:lnTo>
                  <a:lnTo>
                    <a:pt x="346392" y="246170"/>
                  </a:lnTo>
                  <a:lnTo>
                    <a:pt x="352716" y="244946"/>
                  </a:lnTo>
                  <a:lnTo>
                    <a:pt x="358266" y="241274"/>
                  </a:lnTo>
                  <a:lnTo>
                    <a:pt x="399719" y="199936"/>
                  </a:lnTo>
                  <a:lnTo>
                    <a:pt x="358216" y="158572"/>
                  </a:lnTo>
                  <a:lnTo>
                    <a:pt x="352671" y="154893"/>
                  </a:lnTo>
                  <a:lnTo>
                    <a:pt x="346346" y="153666"/>
                  </a:lnTo>
                  <a:close/>
                </a:path>
                <a:path w="400050" h="400050">
                  <a:moveTo>
                    <a:pt x="53333" y="153625"/>
                  </a:moveTo>
                  <a:lnTo>
                    <a:pt x="47010" y="154849"/>
                  </a:lnTo>
                  <a:lnTo>
                    <a:pt x="41465" y="158521"/>
                  </a:lnTo>
                  <a:lnTo>
                    <a:pt x="12" y="199847"/>
                  </a:lnTo>
                  <a:lnTo>
                    <a:pt x="41503" y="241223"/>
                  </a:lnTo>
                  <a:lnTo>
                    <a:pt x="47055" y="244895"/>
                  </a:lnTo>
                  <a:lnTo>
                    <a:pt x="53382" y="246119"/>
                  </a:lnTo>
                  <a:lnTo>
                    <a:pt x="59707" y="244895"/>
                  </a:lnTo>
                  <a:lnTo>
                    <a:pt x="65252" y="241223"/>
                  </a:lnTo>
                  <a:lnTo>
                    <a:pt x="101980" y="205574"/>
                  </a:lnTo>
                  <a:lnTo>
                    <a:pt x="45745" y="205574"/>
                  </a:lnTo>
                  <a:lnTo>
                    <a:pt x="43215" y="202958"/>
                  </a:lnTo>
                  <a:lnTo>
                    <a:pt x="43103" y="199847"/>
                  </a:lnTo>
                  <a:lnTo>
                    <a:pt x="43141" y="196837"/>
                  </a:lnTo>
                  <a:lnTo>
                    <a:pt x="45707" y="194157"/>
                  </a:lnTo>
                  <a:lnTo>
                    <a:pt x="101930" y="194157"/>
                  </a:lnTo>
                  <a:lnTo>
                    <a:pt x="65201" y="158521"/>
                  </a:lnTo>
                  <a:lnTo>
                    <a:pt x="59656" y="154849"/>
                  </a:lnTo>
                  <a:lnTo>
                    <a:pt x="53333" y="153625"/>
                  </a:lnTo>
                  <a:close/>
                </a:path>
                <a:path w="400050" h="400050">
                  <a:moveTo>
                    <a:pt x="333082" y="112826"/>
                  </a:moveTo>
                  <a:lnTo>
                    <a:pt x="278841" y="112826"/>
                  </a:lnTo>
                  <a:lnTo>
                    <a:pt x="287032" y="121018"/>
                  </a:lnTo>
                  <a:lnTo>
                    <a:pt x="282892" y="124929"/>
                  </a:lnTo>
                  <a:lnTo>
                    <a:pt x="250532" y="157289"/>
                  </a:lnTo>
                  <a:lnTo>
                    <a:pt x="282409" y="189166"/>
                  </a:lnTo>
                  <a:lnTo>
                    <a:pt x="333082" y="138480"/>
                  </a:lnTo>
                  <a:lnTo>
                    <a:pt x="333082" y="112826"/>
                  </a:lnTo>
                  <a:close/>
                </a:path>
                <a:path w="400050" h="400050">
                  <a:moveTo>
                    <a:pt x="138455" y="66675"/>
                  </a:moveTo>
                  <a:lnTo>
                    <a:pt x="66789" y="66675"/>
                  </a:lnTo>
                  <a:lnTo>
                    <a:pt x="66852" y="138480"/>
                  </a:lnTo>
                  <a:lnTo>
                    <a:pt x="117424" y="189052"/>
                  </a:lnTo>
                  <a:lnTo>
                    <a:pt x="149301" y="157187"/>
                  </a:lnTo>
                  <a:lnTo>
                    <a:pt x="116941" y="124828"/>
                  </a:lnTo>
                  <a:lnTo>
                    <a:pt x="112801" y="120904"/>
                  </a:lnTo>
                  <a:lnTo>
                    <a:pt x="120980" y="112725"/>
                  </a:lnTo>
                  <a:lnTo>
                    <a:pt x="184505" y="112725"/>
                  </a:lnTo>
                  <a:lnTo>
                    <a:pt x="138455" y="66675"/>
                  </a:lnTo>
                  <a:close/>
                </a:path>
                <a:path w="400050" h="400050">
                  <a:moveTo>
                    <a:pt x="333044" y="66776"/>
                  </a:moveTo>
                  <a:lnTo>
                    <a:pt x="261378" y="66776"/>
                  </a:lnTo>
                  <a:lnTo>
                    <a:pt x="210705" y="117462"/>
                  </a:lnTo>
                  <a:lnTo>
                    <a:pt x="242569" y="149326"/>
                  </a:lnTo>
                  <a:lnTo>
                    <a:pt x="275013" y="116865"/>
                  </a:lnTo>
                  <a:lnTo>
                    <a:pt x="278841" y="112826"/>
                  </a:lnTo>
                  <a:lnTo>
                    <a:pt x="333082" y="112826"/>
                  </a:lnTo>
                  <a:lnTo>
                    <a:pt x="333044" y="66827"/>
                  </a:lnTo>
                  <a:close/>
                </a:path>
                <a:path w="400050" h="400050">
                  <a:moveTo>
                    <a:pt x="184505" y="112725"/>
                  </a:moveTo>
                  <a:lnTo>
                    <a:pt x="120980" y="112725"/>
                  </a:lnTo>
                  <a:lnTo>
                    <a:pt x="125005" y="116967"/>
                  </a:lnTo>
                  <a:lnTo>
                    <a:pt x="157263" y="149225"/>
                  </a:lnTo>
                  <a:lnTo>
                    <a:pt x="189128" y="117348"/>
                  </a:lnTo>
                  <a:lnTo>
                    <a:pt x="184505" y="112725"/>
                  </a:lnTo>
                  <a:close/>
                </a:path>
                <a:path w="400050" h="400050">
                  <a:moveTo>
                    <a:pt x="199859" y="0"/>
                  </a:moveTo>
                  <a:lnTo>
                    <a:pt x="158533" y="41541"/>
                  </a:lnTo>
                  <a:lnTo>
                    <a:pt x="154862" y="47086"/>
                  </a:lnTo>
                  <a:lnTo>
                    <a:pt x="153638" y="53411"/>
                  </a:lnTo>
                  <a:lnTo>
                    <a:pt x="154862" y="59738"/>
                  </a:lnTo>
                  <a:lnTo>
                    <a:pt x="158533" y="65290"/>
                  </a:lnTo>
                  <a:lnTo>
                    <a:pt x="194182" y="102019"/>
                  </a:lnTo>
                  <a:lnTo>
                    <a:pt x="194221" y="45745"/>
                  </a:lnTo>
                  <a:lnTo>
                    <a:pt x="196849" y="43180"/>
                  </a:lnTo>
                  <a:lnTo>
                    <a:pt x="199910" y="43141"/>
                  </a:lnTo>
                  <a:lnTo>
                    <a:pt x="242303" y="43103"/>
                  </a:lnTo>
                  <a:lnTo>
                    <a:pt x="241236" y="41490"/>
                  </a:lnTo>
                  <a:lnTo>
                    <a:pt x="199859" y="0"/>
                  </a:lnTo>
                  <a:close/>
                </a:path>
                <a:path w="400050" h="400050">
                  <a:moveTo>
                    <a:pt x="242303" y="43103"/>
                  </a:moveTo>
                  <a:lnTo>
                    <a:pt x="199910" y="43103"/>
                  </a:lnTo>
                  <a:lnTo>
                    <a:pt x="202920" y="43180"/>
                  </a:lnTo>
                  <a:lnTo>
                    <a:pt x="205600" y="45745"/>
                  </a:lnTo>
                  <a:lnTo>
                    <a:pt x="205600" y="101968"/>
                  </a:lnTo>
                  <a:lnTo>
                    <a:pt x="241236" y="65239"/>
                  </a:lnTo>
                  <a:lnTo>
                    <a:pt x="244908" y="59689"/>
                  </a:lnTo>
                  <a:lnTo>
                    <a:pt x="246132" y="53365"/>
                  </a:lnTo>
                  <a:lnTo>
                    <a:pt x="244908" y="47041"/>
                  </a:lnTo>
                  <a:lnTo>
                    <a:pt x="242303" y="431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8" name="Picture 297" descr="A map of a housing development&#10;&#10;Description automatically generated">
            <a:extLst>
              <a:ext uri="{FF2B5EF4-FFF2-40B4-BE49-F238E27FC236}">
                <a16:creationId xmlns:a16="http://schemas.microsoft.com/office/drawing/2014/main" id="{5546B3E9-035B-F5C6-A55C-3564A38DD3B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9100"/>
          <a:stretch/>
        </p:blipFill>
        <p:spPr>
          <a:xfrm>
            <a:off x="575944" y="469900"/>
            <a:ext cx="6610777" cy="4489545"/>
          </a:xfrm>
          <a:prstGeom prst="rect">
            <a:avLst/>
          </a:prstGeom>
        </p:spPr>
      </p:pic>
      <p:sp>
        <p:nvSpPr>
          <p:cNvPr id="300" name="Rectangle 299">
            <a:extLst>
              <a:ext uri="{FF2B5EF4-FFF2-40B4-BE49-F238E27FC236}">
                <a16:creationId xmlns:a16="http://schemas.microsoft.com/office/drawing/2014/main" id="{0C985C8E-9231-6C79-0C3B-0F1E7B0D52D5}"/>
              </a:ext>
            </a:extLst>
          </p:cNvPr>
          <p:cNvSpPr/>
          <p:nvPr/>
        </p:nvSpPr>
        <p:spPr>
          <a:xfrm>
            <a:off x="366344" y="171880"/>
            <a:ext cx="1489957" cy="574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object 280">
            <a:extLst>
              <a:ext uri="{FF2B5EF4-FFF2-40B4-BE49-F238E27FC236}">
                <a16:creationId xmlns:a16="http://schemas.microsoft.com/office/drawing/2014/main" id="{C9AE2EAA-76B6-8148-9307-0017A2D7B8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744" y="602711"/>
            <a:ext cx="39507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n-GB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800" b="1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layout plan</a:t>
            </a:r>
            <a:endParaRPr sz="1800" b="1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730" y="393700"/>
            <a:ext cx="6827520" cy="4709160"/>
          </a:xfrm>
          <a:custGeom>
            <a:avLst/>
            <a:gdLst/>
            <a:ahLst/>
            <a:cxnLst/>
            <a:rect l="l" t="t" r="r" b="b"/>
            <a:pathLst>
              <a:path w="6827520" h="4709160">
                <a:moveTo>
                  <a:pt x="0" y="4708867"/>
                </a:moveTo>
                <a:lnTo>
                  <a:pt x="6827304" y="4708867"/>
                </a:lnTo>
                <a:lnTo>
                  <a:pt x="6827304" y="0"/>
                </a:lnTo>
                <a:lnTo>
                  <a:pt x="0" y="0"/>
                </a:lnTo>
                <a:lnTo>
                  <a:pt x="0" y="4708867"/>
                </a:lnTo>
                <a:close/>
              </a:path>
            </a:pathLst>
          </a:custGeom>
          <a:ln w="12699">
            <a:solidFill>
              <a:srgbClr val="013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93">
            <a:extLst>
              <a:ext uri="{FF2B5EF4-FFF2-40B4-BE49-F238E27FC236}">
                <a16:creationId xmlns:a16="http://schemas.microsoft.com/office/drawing/2014/main" id="{8E5E5AB8-E5D9-F768-781F-A6695DA4897B}"/>
              </a:ext>
            </a:extLst>
          </p:cNvPr>
          <p:cNvSpPr/>
          <p:nvPr/>
        </p:nvSpPr>
        <p:spPr>
          <a:xfrm>
            <a:off x="387511" y="5261471"/>
            <a:ext cx="6827520" cy="2940050"/>
          </a:xfrm>
          <a:custGeom>
            <a:avLst/>
            <a:gdLst/>
            <a:ahLst/>
            <a:cxnLst/>
            <a:rect l="l" t="t" r="r" b="b"/>
            <a:pathLst>
              <a:path w="6827520" h="2940050">
                <a:moveTo>
                  <a:pt x="6827304" y="0"/>
                </a:moveTo>
                <a:lnTo>
                  <a:pt x="0" y="0"/>
                </a:lnTo>
                <a:lnTo>
                  <a:pt x="0" y="2939656"/>
                </a:lnTo>
                <a:lnTo>
                  <a:pt x="6827304" y="2939656"/>
                </a:lnTo>
                <a:lnTo>
                  <a:pt x="6827304" y="0"/>
                </a:lnTo>
                <a:close/>
              </a:path>
            </a:pathLst>
          </a:custGeom>
          <a:solidFill>
            <a:srgbClr val="CFE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94">
            <a:extLst>
              <a:ext uri="{FF2B5EF4-FFF2-40B4-BE49-F238E27FC236}">
                <a16:creationId xmlns:a16="http://schemas.microsoft.com/office/drawing/2014/main" id="{18AA9AED-726C-1C11-22B8-CD85DC6A4FBD}"/>
              </a:ext>
            </a:extLst>
          </p:cNvPr>
          <p:cNvSpPr/>
          <p:nvPr/>
        </p:nvSpPr>
        <p:spPr>
          <a:xfrm>
            <a:off x="366344" y="8394700"/>
            <a:ext cx="6827520" cy="577367"/>
          </a:xfrm>
          <a:custGeom>
            <a:avLst/>
            <a:gdLst/>
            <a:ahLst/>
            <a:cxnLst/>
            <a:rect l="l" t="t" r="r" b="b"/>
            <a:pathLst>
              <a:path w="6827520" h="491490">
                <a:moveTo>
                  <a:pt x="0" y="491299"/>
                </a:moveTo>
                <a:lnTo>
                  <a:pt x="6827304" y="491299"/>
                </a:lnTo>
                <a:lnTo>
                  <a:pt x="6827304" y="0"/>
                </a:lnTo>
                <a:lnTo>
                  <a:pt x="0" y="0"/>
                </a:lnTo>
                <a:lnTo>
                  <a:pt x="0" y="491299"/>
                </a:lnTo>
                <a:close/>
              </a:path>
            </a:pathLst>
          </a:custGeom>
          <a:ln w="12700">
            <a:solidFill>
              <a:srgbClr val="565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95">
            <a:extLst>
              <a:ext uri="{FF2B5EF4-FFF2-40B4-BE49-F238E27FC236}">
                <a16:creationId xmlns:a16="http://schemas.microsoft.com/office/drawing/2014/main" id="{58B6F59D-D3BA-3FA2-7662-B3384F02A7B6}"/>
              </a:ext>
            </a:extLst>
          </p:cNvPr>
          <p:cNvSpPr txBox="1"/>
          <p:nvPr/>
        </p:nvSpPr>
        <p:spPr>
          <a:xfrm>
            <a:off x="587375" y="5446255"/>
            <a:ext cx="6391275" cy="94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b="1" spc="15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b="1" spc="15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b="1" spc="15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b="1" spc="15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b="1" spc="15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b="1" spc="15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b="1" spc="15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community?</a:t>
            </a:r>
            <a:endParaRPr b="1" dirty="0">
              <a:solidFill>
                <a:srgbClr val="56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lang="en-GB"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Kensington Fields</a:t>
            </a:r>
            <a:r>
              <a:rPr sz="1500" spc="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500" spc="1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sz="1500" spc="1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sz="1500" spc="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500" spc="1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sz="1500" spc="1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sz="1500" spc="1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500" spc="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</a:t>
            </a:r>
            <a:r>
              <a:rPr sz="1500" spc="1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GB"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£2.6 million</a:t>
            </a:r>
            <a:r>
              <a:rPr sz="1500" b="0" spc="-5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towards:</a:t>
            </a:r>
            <a:endParaRPr sz="1500" dirty="0">
              <a:solidFill>
                <a:srgbClr val="56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object 396">
            <a:extLst>
              <a:ext uri="{FF2B5EF4-FFF2-40B4-BE49-F238E27FC236}">
                <a16:creationId xmlns:a16="http://schemas.microsoft.com/office/drawing/2014/main" id="{5CB7365F-8328-BC86-59FC-4FD0B45545B3}"/>
              </a:ext>
            </a:extLst>
          </p:cNvPr>
          <p:cNvSpPr txBox="1"/>
          <p:nvPr/>
        </p:nvSpPr>
        <p:spPr>
          <a:xfrm>
            <a:off x="587375" y="6685563"/>
            <a:ext cx="3030050" cy="124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0665" algn="l"/>
                <a:tab pos="3351529" algn="l"/>
              </a:tabLst>
            </a:pPr>
            <a:r>
              <a:rPr sz="1100" b="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S106</a:t>
            </a:r>
            <a:r>
              <a:rPr sz="1100" b="0" spc="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contributions,</a:t>
            </a:r>
            <a:r>
              <a:rPr sz="1100" b="0" spc="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sz="1100" b="0" spc="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donations</a:t>
            </a:r>
            <a:endParaRPr lang="en-GB" sz="1100" b="0" spc="-10" dirty="0">
              <a:solidFill>
                <a:srgbClr val="56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71450"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0665" algn="l"/>
                <a:tab pos="3351529" algn="l"/>
              </a:tabLst>
            </a:pPr>
            <a:r>
              <a:rPr lang="en-GB" sz="11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£692k towards highways improvements</a:t>
            </a:r>
          </a:p>
          <a:p>
            <a:pPr marL="184150" indent="-171450"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0665" algn="l"/>
                <a:tab pos="3351529" algn="l"/>
              </a:tabLst>
            </a:pPr>
            <a:r>
              <a:rPr lang="en-GB" sz="11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£595k contribution to local sports pitch</a:t>
            </a:r>
          </a:p>
          <a:p>
            <a:pPr marL="184150" indent="-171450"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0665" algn="l"/>
                <a:tab pos="3351529" algn="l"/>
              </a:tabLst>
            </a:pPr>
            <a:r>
              <a:rPr lang="en-GB" sz="11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£1mil towards local education</a:t>
            </a:r>
          </a:p>
          <a:p>
            <a:pPr marL="184150" indent="-171450"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0665" algn="l"/>
                <a:tab pos="3351529" algn="l"/>
              </a:tabLst>
            </a:pPr>
            <a:r>
              <a:rPr lang="en-GB" sz="11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£142k towards local open spaces</a:t>
            </a:r>
          </a:p>
        </p:txBody>
      </p:sp>
      <p:sp>
        <p:nvSpPr>
          <p:cNvPr id="305" name="object 398">
            <a:extLst>
              <a:ext uri="{FF2B5EF4-FFF2-40B4-BE49-F238E27FC236}">
                <a16:creationId xmlns:a16="http://schemas.microsoft.com/office/drawing/2014/main" id="{2719B20B-4A81-9B5F-F869-27576C963F63}"/>
              </a:ext>
            </a:extLst>
          </p:cNvPr>
          <p:cNvSpPr txBox="1"/>
          <p:nvPr/>
        </p:nvSpPr>
        <p:spPr>
          <a:xfrm>
            <a:off x="486557" y="8486217"/>
            <a:ext cx="6360795" cy="499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en-GB" sz="10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be aware that the dates and information provided are correct at time of print and are dependent on a number of factors, including weather, so are subject to change. Also note that the site plan referenced is the current phase of build, a more comprehensive site plan, detailing surrounding development, is available on request</a:t>
            </a:r>
            <a:endParaRPr sz="1000" dirty="0">
              <a:solidFill>
                <a:srgbClr val="56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object 396">
            <a:extLst>
              <a:ext uri="{FF2B5EF4-FFF2-40B4-BE49-F238E27FC236}">
                <a16:creationId xmlns:a16="http://schemas.microsoft.com/office/drawing/2014/main" id="{9791FCE4-894D-68D9-BB65-290465A7DDA8}"/>
              </a:ext>
            </a:extLst>
          </p:cNvPr>
          <p:cNvSpPr txBox="1"/>
          <p:nvPr/>
        </p:nvSpPr>
        <p:spPr>
          <a:xfrm>
            <a:off x="3666955" y="6685563"/>
            <a:ext cx="2824585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240665" algn="l"/>
                <a:tab pos="3351529" algn="l"/>
              </a:tabLst>
            </a:pPr>
            <a:r>
              <a:rPr sz="1100"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sz="1100" b="1" spc="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100" b="1" spc="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sz="1100" b="1" spc="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100" b="1" spc="1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providing:</a:t>
            </a:r>
            <a:endParaRPr lang="en-GB" sz="1100" b="1" spc="-10" dirty="0">
              <a:solidFill>
                <a:srgbClr val="56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71450"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0665" algn="l"/>
                <a:tab pos="3351529" algn="l"/>
              </a:tabLst>
            </a:pPr>
            <a:r>
              <a:rPr lang="en-GB" sz="11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Travel Plan</a:t>
            </a:r>
          </a:p>
          <a:p>
            <a:pPr marL="184150" indent="-171450"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0665" algn="l"/>
                <a:tab pos="3351529" algn="l"/>
              </a:tabLst>
            </a:pPr>
            <a:r>
              <a:rPr lang="en-GB" sz="11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Site Trim Trail</a:t>
            </a:r>
          </a:p>
          <a:p>
            <a:pPr marL="184150" indent="-171450"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0665" algn="l"/>
                <a:tab pos="3351529" algn="l"/>
              </a:tabLst>
            </a:pPr>
            <a:r>
              <a:rPr lang="en-GB" sz="11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Area and Kick About Space</a:t>
            </a:r>
          </a:p>
          <a:p>
            <a:pPr marL="184150" indent="-171450"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0665" algn="l"/>
                <a:tab pos="3351529" algn="l"/>
              </a:tabLst>
            </a:pPr>
            <a:r>
              <a:rPr lang="en-GB" sz="11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</a:t>
            </a:r>
            <a:r>
              <a:rPr lang="en-GB" sz="1100" spc="-1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Drainage Basin</a:t>
            </a:r>
            <a:endParaRPr lang="en-GB" sz="1100" spc="-10" dirty="0">
              <a:solidFill>
                <a:srgbClr val="56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108305DA89564C93B52870357BA539" ma:contentTypeVersion="12" ma:contentTypeDescription="Create a new document." ma:contentTypeScope="" ma:versionID="e7f9fca235e50a4f47a7889930a8874f">
  <xsd:schema xmlns:xsd="http://www.w3.org/2001/XMLSchema" xmlns:xs="http://www.w3.org/2001/XMLSchema" xmlns:p="http://schemas.microsoft.com/office/2006/metadata/properties" xmlns:ns2="82a3a743-761f-45a5-a051-1f1d9c0fad08" xmlns:ns3="80a08c14-f962-4480-8301-74b206a6ebd3" targetNamespace="http://schemas.microsoft.com/office/2006/metadata/properties" ma:root="true" ma:fieldsID="f47a2a58c71bfad4853752ba3293d2a4" ns2:_="" ns3:_="">
    <xsd:import namespace="82a3a743-761f-45a5-a051-1f1d9c0fad08"/>
    <xsd:import namespace="80a08c14-f962-4480-8301-74b206a6ebd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3a743-761f-45a5-a051-1f1d9c0fad0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e9c6928-53d6-41b0-8f91-1b1b345cb4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08c14-f962-4480-8301-74b206a6ebd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1eb0cfd-6c30-4865-8420-3dfae3195298}" ma:internalName="TaxCatchAll" ma:showField="CatchAllData" ma:web="80a08c14-f962-4480-8301-74b206a6eb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a3a743-761f-45a5-a051-1f1d9c0fad08">
      <Terms xmlns="http://schemas.microsoft.com/office/infopath/2007/PartnerControls"/>
    </lcf76f155ced4ddcb4097134ff3c332f>
    <TaxCatchAll xmlns="80a08c14-f962-4480-8301-74b206a6ebd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3C60DB-2B74-4A7B-8DE6-5E30BA0BB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a3a743-761f-45a5-a051-1f1d9c0fad08"/>
    <ds:schemaRef ds:uri="80a08c14-f962-4480-8301-74b206a6eb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803FA5-89F3-4501-AC23-4977B0877C03}">
  <ds:schemaRefs>
    <ds:schemaRef ds:uri="82a3a743-761f-45a5-a051-1f1d9c0fad08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80a08c14-f962-4480-8301-74b206a6ebd3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87B7BF7-8762-4668-84E7-AAB5B93DE3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504</Words>
  <Application>Microsoft Office PowerPoint</Application>
  <PresentationFormat>Custom</PresentationFormat>
  <Paragraphs>54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Gill Sans Nova Book</vt:lpstr>
      <vt:lpstr>Gill Sans Nova Medium</vt:lpstr>
      <vt:lpstr>Office Theme</vt:lpstr>
      <vt:lpstr>Kensington Fields</vt:lpstr>
      <vt:lpstr>PowerPoint Presentation</vt:lpstr>
      <vt:lpstr>Development  layout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[Development name]</dc:title>
  <cp:lastModifiedBy>Megan Marshall</cp:lastModifiedBy>
  <cp:revision>6</cp:revision>
  <dcterms:created xsi:type="dcterms:W3CDTF">2024-01-18T09:13:40Z</dcterms:created>
  <dcterms:modified xsi:type="dcterms:W3CDTF">2026-03-12T12:41:06Z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2024-01-18T00:00:00Z</vt:filetime>
  </property>
  <property fmtid="{D5CDD505-2E9C-101B-9397-08002B2CF9AE}" pid="3" name="Creator">
    <vt:lpwstr>Adobe InDesign 19.1 (Windows)</vt:lpwstr>
  </property>
  <property fmtid="{D5CDD505-2E9C-101B-9397-08002B2CF9AE}" pid="4" name="LastSaved">
    <vt:filetime>2024-01-18T00:00:00Z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0x01010073108305DA89564C93B52870357BA539</vt:lpwstr>
  </property>
  <property fmtid="{D5CDD505-2E9C-101B-9397-08002B2CF9AE}" pid="7" name="MediaServiceImageTags">
    <vt:lpwstr/>
  </property>
</Properties>
</file>